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12" r:id="rId1"/>
    <p:sldMasterId id="2147483816" r:id="rId2"/>
    <p:sldMasterId id="2147483820" r:id="rId3"/>
    <p:sldMasterId id="2147483824" r:id="rId4"/>
    <p:sldMasterId id="2147484036" r:id="rId5"/>
    <p:sldMasterId id="2147484048" r:id="rId6"/>
    <p:sldMasterId id="2147484060" r:id="rId7"/>
  </p:sldMasterIdLst>
  <p:notesMasterIdLst>
    <p:notesMasterId r:id="rId32"/>
  </p:notesMasterIdLst>
  <p:handoutMasterIdLst>
    <p:handoutMasterId r:id="rId33"/>
  </p:handoutMasterIdLst>
  <p:sldIdLst>
    <p:sldId id="622" r:id="rId8"/>
    <p:sldId id="623" r:id="rId9"/>
    <p:sldId id="487" r:id="rId10"/>
    <p:sldId id="488" r:id="rId11"/>
    <p:sldId id="489" r:id="rId12"/>
    <p:sldId id="490" r:id="rId13"/>
    <p:sldId id="491" r:id="rId14"/>
    <p:sldId id="492" r:id="rId15"/>
    <p:sldId id="493" r:id="rId16"/>
    <p:sldId id="494" r:id="rId17"/>
    <p:sldId id="495" r:id="rId18"/>
    <p:sldId id="496" r:id="rId19"/>
    <p:sldId id="497" r:id="rId20"/>
    <p:sldId id="498" r:id="rId21"/>
    <p:sldId id="499" r:id="rId22"/>
    <p:sldId id="500" r:id="rId23"/>
    <p:sldId id="501" r:id="rId24"/>
    <p:sldId id="502" r:id="rId25"/>
    <p:sldId id="503" r:id="rId26"/>
    <p:sldId id="504" r:id="rId27"/>
    <p:sldId id="505" r:id="rId28"/>
    <p:sldId id="506" r:id="rId29"/>
    <p:sldId id="507" r:id="rId30"/>
    <p:sldId id="621" r:id="rId31"/>
  </p:sldIdLst>
  <p:sldSz cx="9144000" cy="5143500" type="screen16x9"/>
  <p:notesSz cx="9939338" cy="6807200"/>
  <p:embeddedFontLst>
    <p:embeddedFont>
      <p:font typeface="Verdana" panose="020B0604030504040204" pitchFamily="34" charset="0"/>
      <p:regular r:id="rId34"/>
      <p:bold r:id="rId35"/>
      <p:italic r:id="rId36"/>
      <p:boldItalic r:id="rId37"/>
    </p:embeddedFont>
    <p:embeddedFont>
      <p:font typeface="Century Gothic" panose="020B0502020202020204" pitchFamily="34" charset="0"/>
      <p:regular r:id="rId38"/>
      <p:bold r:id="rId39"/>
      <p:italic r:id="rId40"/>
      <p:boldItalic r:id="rId41"/>
    </p:embeddedFont>
    <p:embeddedFont>
      <p:font typeface="微軟正黑體" panose="020B0604030504040204" pitchFamily="34" charset="-120"/>
      <p:regular r:id="rId42"/>
      <p:bold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Garamond" panose="02020404030301010803" pitchFamily="18" charset="0"/>
      <p:regular r:id="rId50"/>
      <p:bold r:id="rId51"/>
      <p:italic r:id="rId52"/>
    </p:embeddedFont>
    <p:embeddedFont>
      <p:font typeface="ＭＳ Ｐゴシック" panose="020B0600070205080204" pitchFamily="34" charset="-128"/>
      <p:regular r:id="rId53"/>
    </p:embeddedFont>
  </p:embeddedFontLst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6218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2555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68812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5109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1326" algn="l" defTabSz="912555" rtl="0" eaLnBrk="1" latinLnBrk="0" hangingPunct="1"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37544" algn="l" defTabSz="912555" rtl="0" eaLnBrk="1" latinLnBrk="0" hangingPunct="1"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193847" algn="l" defTabSz="912555" rtl="0" eaLnBrk="1" latinLnBrk="0" hangingPunct="1"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0124" algn="l" defTabSz="912555" rtl="0" eaLnBrk="1" latinLnBrk="0" hangingPunct="1"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FFF99"/>
    <a:srgbClr val="258993"/>
    <a:srgbClr val="37BFCD"/>
    <a:srgbClr val="9FE9FB"/>
    <a:srgbClr val="81E7CC"/>
    <a:srgbClr val="0000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50" d="100"/>
          <a:sy n="50" d="100"/>
        </p:scale>
        <p:origin x="-2544" y="-12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6.fntdata"/><Relationship Id="rId21" Type="http://schemas.openxmlformats.org/officeDocument/2006/relationships/slide" Target="slides/slide14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8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5975" cy="3403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1068" y="0"/>
            <a:ext cx="4305975" cy="3403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398B33-6973-4B10-BA12-BC0F11323603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465777"/>
            <a:ext cx="4305975" cy="3403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1068" y="6465777"/>
            <a:ext cx="4305975" cy="3403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26F32-D126-40F4-B1EF-63B84CBC3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81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頁首版面配置區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4305975" cy="34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421" tIns="47210" rIns="94421" bIns="47210" numCol="1" anchor="t" anchorCtr="0" compatLnSpc="1">
            <a:prstTxWarp prst="textNoShape">
              <a:avLst/>
            </a:prstTxWarp>
          </a:bodyPr>
          <a:lstStyle>
            <a:lvl1pPr defTabSz="944563" eaLnBrk="1" hangingPunct="1">
              <a:buFont typeface="Arial" panose="020B0604020202020204" pitchFamily="34" charset="0"/>
              <a:buNone/>
              <a:defRPr sz="1200" i="0">
                <a:effectLst/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2051" name="日期版面配置區 2"/>
          <p:cNvSpPr>
            <a:spLocks noGrp="1" noChangeArrowheads="1"/>
          </p:cNvSpPr>
          <p:nvPr>
            <p:ph type="dt" idx="1"/>
          </p:nvPr>
        </p:nvSpPr>
        <p:spPr bwMode="auto">
          <a:xfrm>
            <a:off x="5631068" y="0"/>
            <a:ext cx="4305975" cy="34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421" tIns="47210" rIns="94421" bIns="47210" numCol="1" anchor="t" anchorCtr="0" compatLnSpc="1">
            <a:prstTxWarp prst="textNoShape">
              <a:avLst/>
            </a:prstTxWarp>
          </a:bodyPr>
          <a:lstStyle>
            <a:lvl1pPr algn="r" defTabSz="944563" eaLnBrk="1" hangingPunct="1">
              <a:buFont typeface="Arial" panose="020B0604020202020204" pitchFamily="34" charset="0"/>
              <a:buNone/>
              <a:defRPr sz="1200" i="0">
                <a:effectLst/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4E73282F-A6A3-4D8A-9AEF-809237EBAC25}" type="datetimeFigureOut">
              <a:rPr lang="zh-TW" altLang="en-US"/>
              <a:pPr>
                <a:defRPr/>
              </a:pPr>
              <a:t>2017/11/8</a:t>
            </a:fld>
            <a:endParaRPr lang="en-US"/>
          </a:p>
        </p:txBody>
      </p:sp>
      <p:sp>
        <p:nvSpPr>
          <p:cNvPr id="47108" name="投影片圖像版面配置區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2703513" y="511175"/>
            <a:ext cx="4532312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3" name="備忘稿版面配置區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4394" y="3232888"/>
            <a:ext cx="7950552" cy="306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421" tIns="47210" rIns="94421" bIns="472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2054" name="頁尾版面配置區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6465777"/>
            <a:ext cx="4305975" cy="34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421" tIns="47210" rIns="94421" bIns="47210" numCol="1" anchor="b" anchorCtr="0" compatLnSpc="1">
            <a:prstTxWarp prst="textNoShape">
              <a:avLst/>
            </a:prstTxWarp>
          </a:bodyPr>
          <a:lstStyle>
            <a:lvl1pPr defTabSz="944563" eaLnBrk="1" hangingPunct="1">
              <a:buFont typeface="Arial" panose="020B0604020202020204" pitchFamily="34" charset="0"/>
              <a:buNone/>
              <a:defRPr sz="1200" i="0">
                <a:effectLst/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2055" name="投影片編號版面配置區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1068" y="6465777"/>
            <a:ext cx="4305975" cy="34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421" tIns="47210" rIns="94421" bIns="47210" numCol="1" anchor="b" anchorCtr="0" compatLnSpc="1">
            <a:prstTxWarp prst="textNoShape">
              <a:avLst/>
            </a:prstTxWarp>
          </a:bodyPr>
          <a:lstStyle>
            <a:lvl1pPr algn="r" defTabSz="944563" eaLnBrk="1" hangingPunct="1">
              <a:buFont typeface="Arial" pitchFamily="34" charset="0"/>
              <a:buNone/>
              <a:defRPr sz="1200" i="0">
                <a:latin typeface="Garamond" pitchFamily="18" charset="0"/>
              </a:defRPr>
            </a:lvl1pPr>
          </a:lstStyle>
          <a:p>
            <a:pPr>
              <a:defRPr/>
            </a:pPr>
            <a:fld id="{7E6C86B8-10FF-449E-A80A-9D91FF4B7E8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565210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1pPr>
    <a:lvl2pPr marL="45621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2pPr>
    <a:lvl3pPr marL="91255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3pPr>
    <a:lvl4pPr marL="136881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4pPr>
    <a:lvl5pPr marL="18251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5pPr>
    <a:lvl6pPr marL="2281326" algn="l" defTabSz="9125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544" algn="l" defTabSz="9125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3847" algn="l" defTabSz="9125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0124" algn="l" defTabSz="9125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462A-E0C2-41A0-AF99-9A5DA2997AA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47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705F6-14C7-754D-B246-E8EB8B7E472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554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465" tIns="34289" rIns="68465" bIns="34289"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465" tIns="34289" rIns="68465" bIns="34289"/>
          <a:lstStyle>
            <a:lvl1pPr marL="0" indent="0" algn="ctr">
              <a:buNone/>
              <a:defRPr sz="1800"/>
            </a:lvl1pPr>
            <a:lvl2pPr marL="342209" indent="0" algn="ctr">
              <a:buNone/>
              <a:defRPr sz="1500"/>
            </a:lvl2pPr>
            <a:lvl3pPr marL="684491" indent="0" algn="ctr">
              <a:buNone/>
              <a:defRPr sz="1400"/>
            </a:lvl3pPr>
            <a:lvl4pPr marL="1026737" indent="0" algn="ctr">
              <a:buNone/>
              <a:defRPr sz="1200"/>
            </a:lvl4pPr>
            <a:lvl5pPr marL="1368982" indent="0" algn="ctr">
              <a:buNone/>
              <a:defRPr sz="1200"/>
            </a:lvl5pPr>
            <a:lvl6pPr marL="1711265" indent="0" algn="ctr">
              <a:buNone/>
              <a:defRPr sz="1200"/>
            </a:lvl6pPr>
            <a:lvl7pPr marL="2053472" indent="0" algn="ctr">
              <a:buNone/>
              <a:defRPr sz="1200"/>
            </a:lvl7pPr>
            <a:lvl8pPr marL="2395680" indent="0" algn="ctr">
              <a:buNone/>
              <a:defRPr sz="1200"/>
            </a:lvl8pPr>
            <a:lvl9pPr marL="2737889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22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465" tIns="34289" rIns="68465" bIns="34289"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465" tIns="34289" rIns="68465" bIns="34289"/>
          <a:lstStyle>
            <a:lvl1pPr marL="0" indent="0" algn="ctr">
              <a:buNone/>
              <a:defRPr sz="1800"/>
            </a:lvl1pPr>
            <a:lvl2pPr marL="342209" indent="0" algn="ctr">
              <a:buNone/>
              <a:defRPr sz="1500"/>
            </a:lvl2pPr>
            <a:lvl3pPr marL="684491" indent="0" algn="ctr">
              <a:buNone/>
              <a:defRPr sz="1400"/>
            </a:lvl3pPr>
            <a:lvl4pPr marL="1026737" indent="0" algn="ctr">
              <a:buNone/>
              <a:defRPr sz="1200"/>
            </a:lvl4pPr>
            <a:lvl5pPr marL="1368982" indent="0" algn="ctr">
              <a:buNone/>
              <a:defRPr sz="1200"/>
            </a:lvl5pPr>
            <a:lvl6pPr marL="1711265" indent="0" algn="ctr">
              <a:buNone/>
              <a:defRPr sz="1200"/>
            </a:lvl6pPr>
            <a:lvl7pPr marL="2053472" indent="0" algn="ctr">
              <a:buNone/>
              <a:defRPr sz="1200"/>
            </a:lvl7pPr>
            <a:lvl8pPr marL="2395680" indent="0" algn="ctr">
              <a:buNone/>
              <a:defRPr sz="1200"/>
            </a:lvl8pPr>
            <a:lvl9pPr marL="2737889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82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465" tIns="34289" rIns="68465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465" tIns="34289" rIns="68465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28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81"/>
            <a:ext cx="7886700" cy="2139553"/>
          </a:xfrm>
          <a:prstGeom prst="rect">
            <a:avLst/>
          </a:prstGeom>
        </p:spPr>
        <p:txBody>
          <a:bodyPr lIns="68465" tIns="34289" rIns="68465" bIns="34289"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465" tIns="34289" rIns="68465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4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7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98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4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6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8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5617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  <a:prstGeom prst="rect">
            <a:avLst/>
          </a:prstGeom>
        </p:spPr>
        <p:txBody>
          <a:bodyPr lIns="68469" tIns="34289" rIns="68469" bIns="34289"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  <a:prstGeom prst="rect">
            <a:avLst/>
          </a:prstGeom>
        </p:spPr>
        <p:txBody>
          <a:bodyPr lIns="68469" tIns="34289" rIns="68469" bIns="34289"/>
          <a:lstStyle>
            <a:lvl1pPr marL="0" indent="0" algn="ctr">
              <a:buNone/>
              <a:defRPr sz="1800"/>
            </a:lvl1pPr>
            <a:lvl2pPr marL="342131" indent="0" algn="ctr">
              <a:buNone/>
              <a:defRPr sz="1500"/>
            </a:lvl2pPr>
            <a:lvl3pPr marL="684337" indent="0" algn="ctr">
              <a:buNone/>
              <a:defRPr sz="1300"/>
            </a:lvl3pPr>
            <a:lvl4pPr marL="1026504" indent="0" algn="ctr">
              <a:buNone/>
              <a:defRPr sz="1200"/>
            </a:lvl4pPr>
            <a:lvl5pPr marL="1368672" indent="0" algn="ctr">
              <a:buNone/>
              <a:defRPr sz="1200"/>
            </a:lvl5pPr>
            <a:lvl6pPr marL="1710878" indent="0" algn="ctr">
              <a:buNone/>
              <a:defRPr sz="1200"/>
            </a:lvl6pPr>
            <a:lvl7pPr marL="2053009" indent="0" algn="ctr">
              <a:buNone/>
              <a:defRPr sz="1200"/>
            </a:lvl7pPr>
            <a:lvl8pPr marL="2395140" indent="0" algn="ctr">
              <a:buNone/>
              <a:defRPr sz="1200"/>
            </a:lvl8pPr>
            <a:lvl9pPr marL="2737271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69" tIns="34289" rIns="68469" bIns="34289"/>
          <a:lstStyle/>
          <a:p>
            <a:pPr defTabSz="684337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300" i="0" smtClean="0">
                <a:solidFill>
                  <a:prstClr val="black"/>
                </a:solidFill>
                <a:latin typeface="Calibri"/>
              </a:rPr>
              <a:pPr defTabSz="684337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300" i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lIns="68469" tIns="34289" rIns="68469" bIns="34289"/>
          <a:lstStyle/>
          <a:p>
            <a:pPr defTabSz="68433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00" i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69" tIns="34289" rIns="68469" bIns="34289"/>
          <a:lstStyle/>
          <a:p>
            <a:pPr defTabSz="684337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300" i="0" smtClean="0">
                <a:solidFill>
                  <a:prstClr val="black"/>
                </a:solidFill>
                <a:latin typeface="Calibri"/>
              </a:rPr>
              <a:pPr defTabSz="68433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00" i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2020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lIns="68469" tIns="34289" rIns="68469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68469" tIns="34289" rIns="68469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69" tIns="34289" rIns="68469" bIns="34289"/>
          <a:lstStyle/>
          <a:p>
            <a:pPr defTabSz="684337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300" i="0" smtClean="0">
                <a:solidFill>
                  <a:prstClr val="black"/>
                </a:solidFill>
                <a:latin typeface="Calibri"/>
              </a:rPr>
              <a:pPr defTabSz="684337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300" i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lIns="68469" tIns="34289" rIns="68469" bIns="34289"/>
          <a:lstStyle/>
          <a:p>
            <a:pPr defTabSz="68433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00" i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69" tIns="34289" rIns="68469" bIns="34289"/>
          <a:lstStyle/>
          <a:p>
            <a:pPr defTabSz="684337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300" i="0" smtClean="0">
                <a:solidFill>
                  <a:prstClr val="black"/>
                </a:solidFill>
                <a:latin typeface="Calibri"/>
              </a:rPr>
              <a:pPr defTabSz="68433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00" i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3646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79"/>
            <a:ext cx="7886700" cy="2139553"/>
          </a:xfrm>
          <a:prstGeom prst="rect">
            <a:avLst/>
          </a:prstGeom>
        </p:spPr>
        <p:txBody>
          <a:bodyPr lIns="68469" tIns="34289" rIns="68469" bIns="34289"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469" tIns="34289" rIns="68469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33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65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6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08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0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1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2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69" tIns="34289" rIns="68469" bIns="34289"/>
          <a:lstStyle/>
          <a:p>
            <a:pPr defTabSz="684337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300" i="0" smtClean="0">
                <a:solidFill>
                  <a:prstClr val="black"/>
                </a:solidFill>
                <a:latin typeface="Calibri"/>
              </a:rPr>
              <a:pPr defTabSz="684337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300" i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lIns="68469" tIns="34289" rIns="68469" bIns="34289"/>
          <a:lstStyle/>
          <a:p>
            <a:pPr defTabSz="68433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00" i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69" tIns="34289" rIns="68469" bIns="34289"/>
          <a:lstStyle/>
          <a:p>
            <a:pPr defTabSz="684337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300" i="0" smtClean="0">
                <a:solidFill>
                  <a:prstClr val="black"/>
                </a:solidFill>
                <a:latin typeface="Calibri"/>
              </a:rPr>
              <a:pPr defTabSz="68433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00" i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7955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lIns="68469" tIns="34289" rIns="68469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  <a:prstGeom prst="rect">
            <a:avLst/>
          </a:prstGeom>
        </p:spPr>
        <p:txBody>
          <a:bodyPr lIns="68469" tIns="34289" rIns="68469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469" tIns="34289" rIns="68469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69" tIns="34289" rIns="68469" bIns="34289"/>
          <a:lstStyle/>
          <a:p>
            <a:pPr defTabSz="684337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300" i="0" smtClean="0">
                <a:solidFill>
                  <a:prstClr val="black"/>
                </a:solidFill>
                <a:latin typeface="Calibri"/>
              </a:rPr>
              <a:pPr defTabSz="684337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300" i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lIns="68469" tIns="34289" rIns="68469" bIns="34289"/>
          <a:lstStyle/>
          <a:p>
            <a:pPr defTabSz="68433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00" i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69" tIns="34289" rIns="68469" bIns="34289"/>
          <a:lstStyle/>
          <a:p>
            <a:pPr defTabSz="684337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300" i="0" smtClean="0">
                <a:solidFill>
                  <a:prstClr val="black"/>
                </a:solidFill>
                <a:latin typeface="Calibri"/>
              </a:rPr>
              <a:pPr defTabSz="68433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00" i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338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  <a:prstGeom prst="rect">
            <a:avLst/>
          </a:prstGeom>
        </p:spPr>
        <p:txBody>
          <a:bodyPr lIns="68469" tIns="34289" rIns="68469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469" tIns="34289" rIns="68469" bIns="34289" anchor="b"/>
          <a:lstStyle>
            <a:lvl1pPr marL="0" indent="0">
              <a:buNone/>
              <a:defRPr sz="1800" b="1"/>
            </a:lvl1pPr>
            <a:lvl2pPr marL="342131" indent="0">
              <a:buNone/>
              <a:defRPr sz="1500" b="1"/>
            </a:lvl2pPr>
            <a:lvl3pPr marL="684337" indent="0">
              <a:buNone/>
              <a:defRPr sz="1300" b="1"/>
            </a:lvl3pPr>
            <a:lvl4pPr marL="1026504" indent="0">
              <a:buNone/>
              <a:defRPr sz="1200" b="1"/>
            </a:lvl4pPr>
            <a:lvl5pPr marL="1368672" indent="0">
              <a:buNone/>
              <a:defRPr sz="1200" b="1"/>
            </a:lvl5pPr>
            <a:lvl6pPr marL="1710878" indent="0">
              <a:buNone/>
              <a:defRPr sz="1200" b="1"/>
            </a:lvl6pPr>
            <a:lvl7pPr marL="2053009" indent="0">
              <a:buNone/>
              <a:defRPr sz="1200" b="1"/>
            </a:lvl7pPr>
            <a:lvl8pPr marL="2395140" indent="0">
              <a:buNone/>
              <a:defRPr sz="1200" b="1"/>
            </a:lvl8pPr>
            <a:lvl9pPr marL="2737271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469" tIns="34289" rIns="68469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8469" tIns="34289" rIns="68469" bIns="34289" anchor="b"/>
          <a:lstStyle>
            <a:lvl1pPr marL="0" indent="0">
              <a:buNone/>
              <a:defRPr sz="1800" b="1"/>
            </a:lvl1pPr>
            <a:lvl2pPr marL="342131" indent="0">
              <a:buNone/>
              <a:defRPr sz="1500" b="1"/>
            </a:lvl2pPr>
            <a:lvl3pPr marL="684337" indent="0">
              <a:buNone/>
              <a:defRPr sz="1300" b="1"/>
            </a:lvl3pPr>
            <a:lvl4pPr marL="1026504" indent="0">
              <a:buNone/>
              <a:defRPr sz="1200" b="1"/>
            </a:lvl4pPr>
            <a:lvl5pPr marL="1368672" indent="0">
              <a:buNone/>
              <a:defRPr sz="1200" b="1"/>
            </a:lvl5pPr>
            <a:lvl6pPr marL="1710878" indent="0">
              <a:buNone/>
              <a:defRPr sz="1200" b="1"/>
            </a:lvl6pPr>
            <a:lvl7pPr marL="2053009" indent="0">
              <a:buNone/>
              <a:defRPr sz="1200" b="1"/>
            </a:lvl7pPr>
            <a:lvl8pPr marL="2395140" indent="0">
              <a:buNone/>
              <a:defRPr sz="1200" b="1"/>
            </a:lvl8pPr>
            <a:lvl9pPr marL="2737271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8469" tIns="34289" rIns="68469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69" tIns="34289" rIns="68469" bIns="34289"/>
          <a:lstStyle/>
          <a:p>
            <a:pPr defTabSz="684337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300" i="0" smtClean="0">
                <a:solidFill>
                  <a:prstClr val="black"/>
                </a:solidFill>
                <a:latin typeface="Calibri"/>
              </a:rPr>
              <a:pPr defTabSz="684337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300" i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lIns="68469" tIns="34289" rIns="68469" bIns="34289"/>
          <a:lstStyle/>
          <a:p>
            <a:pPr defTabSz="68433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00" i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69" tIns="34289" rIns="68469" bIns="34289"/>
          <a:lstStyle/>
          <a:p>
            <a:pPr defTabSz="684337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300" i="0" smtClean="0">
                <a:solidFill>
                  <a:prstClr val="black"/>
                </a:solidFill>
                <a:latin typeface="Calibri"/>
              </a:rPr>
              <a:pPr defTabSz="68433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00" i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7354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lIns="68469" tIns="34289" rIns="68469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69" tIns="34289" rIns="68469" bIns="34289"/>
          <a:lstStyle/>
          <a:p>
            <a:pPr defTabSz="684337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300" i="0" smtClean="0">
                <a:solidFill>
                  <a:prstClr val="black"/>
                </a:solidFill>
                <a:latin typeface="Calibri"/>
              </a:rPr>
              <a:pPr defTabSz="684337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300" i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lIns="68469" tIns="34289" rIns="68469" bIns="34289"/>
          <a:lstStyle/>
          <a:p>
            <a:pPr defTabSz="68433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00" i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69" tIns="34289" rIns="68469" bIns="34289"/>
          <a:lstStyle/>
          <a:p>
            <a:pPr defTabSz="684337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300" i="0" smtClean="0">
                <a:solidFill>
                  <a:prstClr val="black"/>
                </a:solidFill>
                <a:latin typeface="Calibri"/>
              </a:rPr>
              <a:pPr defTabSz="68433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00" i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9254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69" tIns="34289" rIns="68469" bIns="34289"/>
          <a:lstStyle/>
          <a:p>
            <a:pPr defTabSz="684337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300" i="0" smtClean="0">
                <a:solidFill>
                  <a:prstClr val="black"/>
                </a:solidFill>
                <a:latin typeface="Calibri"/>
              </a:rPr>
              <a:pPr defTabSz="684337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300" i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lIns="68469" tIns="34289" rIns="68469" bIns="34289"/>
          <a:lstStyle/>
          <a:p>
            <a:pPr defTabSz="68433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00" i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69" tIns="34289" rIns="68469" bIns="34289"/>
          <a:lstStyle/>
          <a:p>
            <a:pPr defTabSz="684337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300" i="0" smtClean="0">
                <a:solidFill>
                  <a:prstClr val="black"/>
                </a:solidFill>
                <a:latin typeface="Calibri"/>
              </a:rPr>
              <a:pPr defTabSz="68433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00" i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5591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465" tIns="34289" rIns="68465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465" tIns="34289" rIns="68465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76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  <a:prstGeom prst="rect">
            <a:avLst/>
          </a:prstGeom>
        </p:spPr>
        <p:txBody>
          <a:bodyPr lIns="68469" tIns="34289" rIns="68469" bIns="34289"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45"/>
            <a:ext cx="4629150" cy="3655219"/>
          </a:xfrm>
          <a:prstGeom prst="rect">
            <a:avLst/>
          </a:prstGeom>
        </p:spPr>
        <p:txBody>
          <a:bodyPr lIns="68469" tIns="34289" rIns="68469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1543052"/>
            <a:ext cx="2949178" cy="2858691"/>
          </a:xfrm>
          <a:prstGeom prst="rect">
            <a:avLst/>
          </a:prstGeom>
        </p:spPr>
        <p:txBody>
          <a:bodyPr lIns="68469" tIns="34289" rIns="68469" bIns="34289"/>
          <a:lstStyle>
            <a:lvl1pPr marL="0" indent="0">
              <a:buNone/>
              <a:defRPr sz="1200"/>
            </a:lvl1pPr>
            <a:lvl2pPr marL="342131" indent="0">
              <a:buNone/>
              <a:defRPr sz="1100"/>
            </a:lvl2pPr>
            <a:lvl3pPr marL="684337" indent="0">
              <a:buNone/>
              <a:defRPr sz="900"/>
            </a:lvl3pPr>
            <a:lvl4pPr marL="1026504" indent="0">
              <a:buNone/>
              <a:defRPr sz="800"/>
            </a:lvl4pPr>
            <a:lvl5pPr marL="1368672" indent="0">
              <a:buNone/>
              <a:defRPr sz="800"/>
            </a:lvl5pPr>
            <a:lvl6pPr marL="1710878" indent="0">
              <a:buNone/>
              <a:defRPr sz="800"/>
            </a:lvl6pPr>
            <a:lvl7pPr marL="2053009" indent="0">
              <a:buNone/>
              <a:defRPr sz="800"/>
            </a:lvl7pPr>
            <a:lvl8pPr marL="2395140" indent="0">
              <a:buNone/>
              <a:defRPr sz="800"/>
            </a:lvl8pPr>
            <a:lvl9pPr marL="273727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69" tIns="34289" rIns="68469" bIns="34289"/>
          <a:lstStyle/>
          <a:p>
            <a:pPr defTabSz="684337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300" i="0" smtClean="0">
                <a:solidFill>
                  <a:prstClr val="black"/>
                </a:solidFill>
                <a:latin typeface="Calibri"/>
              </a:rPr>
              <a:pPr defTabSz="684337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300" i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lIns="68469" tIns="34289" rIns="68469" bIns="34289"/>
          <a:lstStyle/>
          <a:p>
            <a:pPr defTabSz="68433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00" i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69" tIns="34289" rIns="68469" bIns="34289"/>
          <a:lstStyle/>
          <a:p>
            <a:pPr defTabSz="684337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300" i="0" smtClean="0">
                <a:solidFill>
                  <a:prstClr val="black"/>
                </a:solidFill>
                <a:latin typeface="Calibri"/>
              </a:rPr>
              <a:pPr defTabSz="68433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00" i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789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  <a:prstGeom prst="rect">
            <a:avLst/>
          </a:prstGeom>
        </p:spPr>
        <p:txBody>
          <a:bodyPr lIns="68469" tIns="34289" rIns="68469" bIns="34289"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45"/>
            <a:ext cx="4629150" cy="3655219"/>
          </a:xfrm>
          <a:prstGeom prst="rect">
            <a:avLst/>
          </a:prstGeom>
        </p:spPr>
        <p:txBody>
          <a:bodyPr lIns="68469" tIns="34289" rIns="68469" bIns="34289"/>
          <a:lstStyle>
            <a:lvl1pPr marL="0" indent="0">
              <a:buNone/>
              <a:defRPr sz="2400"/>
            </a:lvl1pPr>
            <a:lvl2pPr marL="342131" indent="0">
              <a:buNone/>
              <a:defRPr sz="2100"/>
            </a:lvl2pPr>
            <a:lvl3pPr marL="684337" indent="0">
              <a:buNone/>
              <a:defRPr sz="1800"/>
            </a:lvl3pPr>
            <a:lvl4pPr marL="1026504" indent="0">
              <a:buNone/>
              <a:defRPr sz="1500"/>
            </a:lvl4pPr>
            <a:lvl5pPr marL="1368672" indent="0">
              <a:buNone/>
              <a:defRPr sz="1500"/>
            </a:lvl5pPr>
            <a:lvl6pPr marL="1710878" indent="0">
              <a:buNone/>
              <a:defRPr sz="1500"/>
            </a:lvl6pPr>
            <a:lvl7pPr marL="2053009" indent="0">
              <a:buNone/>
              <a:defRPr sz="1500"/>
            </a:lvl7pPr>
            <a:lvl8pPr marL="2395140" indent="0">
              <a:buNone/>
              <a:defRPr sz="1500"/>
            </a:lvl8pPr>
            <a:lvl9pPr marL="273727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1543052"/>
            <a:ext cx="2949178" cy="2858691"/>
          </a:xfrm>
          <a:prstGeom prst="rect">
            <a:avLst/>
          </a:prstGeom>
        </p:spPr>
        <p:txBody>
          <a:bodyPr lIns="68469" tIns="34289" rIns="68469" bIns="34289"/>
          <a:lstStyle>
            <a:lvl1pPr marL="0" indent="0">
              <a:buNone/>
              <a:defRPr sz="1200"/>
            </a:lvl1pPr>
            <a:lvl2pPr marL="342131" indent="0">
              <a:buNone/>
              <a:defRPr sz="1100"/>
            </a:lvl2pPr>
            <a:lvl3pPr marL="684337" indent="0">
              <a:buNone/>
              <a:defRPr sz="900"/>
            </a:lvl3pPr>
            <a:lvl4pPr marL="1026504" indent="0">
              <a:buNone/>
              <a:defRPr sz="800"/>
            </a:lvl4pPr>
            <a:lvl5pPr marL="1368672" indent="0">
              <a:buNone/>
              <a:defRPr sz="800"/>
            </a:lvl5pPr>
            <a:lvl6pPr marL="1710878" indent="0">
              <a:buNone/>
              <a:defRPr sz="800"/>
            </a:lvl6pPr>
            <a:lvl7pPr marL="2053009" indent="0">
              <a:buNone/>
              <a:defRPr sz="800"/>
            </a:lvl7pPr>
            <a:lvl8pPr marL="2395140" indent="0">
              <a:buNone/>
              <a:defRPr sz="800"/>
            </a:lvl8pPr>
            <a:lvl9pPr marL="273727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69" tIns="34289" rIns="68469" bIns="34289"/>
          <a:lstStyle/>
          <a:p>
            <a:pPr defTabSz="684337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300" i="0" smtClean="0">
                <a:solidFill>
                  <a:prstClr val="black"/>
                </a:solidFill>
                <a:latin typeface="Calibri"/>
              </a:rPr>
              <a:pPr defTabSz="684337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300" i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lIns="68469" tIns="34289" rIns="68469" bIns="34289"/>
          <a:lstStyle/>
          <a:p>
            <a:pPr defTabSz="68433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00" i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69" tIns="34289" rIns="68469" bIns="34289"/>
          <a:lstStyle/>
          <a:p>
            <a:pPr defTabSz="684337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300" i="0" smtClean="0">
                <a:solidFill>
                  <a:prstClr val="black"/>
                </a:solidFill>
                <a:latin typeface="Calibri"/>
              </a:rPr>
              <a:pPr defTabSz="68433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00" i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4993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lIns="68469" tIns="34289" rIns="68469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eaVert" lIns="68469" tIns="34289" rIns="68469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69" tIns="34289" rIns="68469" bIns="34289"/>
          <a:lstStyle/>
          <a:p>
            <a:pPr defTabSz="684337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300" i="0" smtClean="0">
                <a:solidFill>
                  <a:prstClr val="black"/>
                </a:solidFill>
                <a:latin typeface="Calibri"/>
              </a:rPr>
              <a:pPr defTabSz="684337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300" i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lIns="68469" tIns="34289" rIns="68469" bIns="34289"/>
          <a:lstStyle/>
          <a:p>
            <a:pPr defTabSz="68433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00" i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69" tIns="34289" rIns="68469" bIns="34289"/>
          <a:lstStyle/>
          <a:p>
            <a:pPr defTabSz="684337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300" i="0" smtClean="0">
                <a:solidFill>
                  <a:prstClr val="black"/>
                </a:solidFill>
                <a:latin typeface="Calibri"/>
              </a:rPr>
              <a:pPr defTabSz="68433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00" i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8499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18"/>
            <a:ext cx="1971675" cy="4358879"/>
          </a:xfrm>
          <a:prstGeom prst="rect">
            <a:avLst/>
          </a:prstGeom>
        </p:spPr>
        <p:txBody>
          <a:bodyPr vert="eaVert" lIns="68469" tIns="34289" rIns="68469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18"/>
            <a:ext cx="5800725" cy="4358879"/>
          </a:xfrm>
          <a:prstGeom prst="rect">
            <a:avLst/>
          </a:prstGeom>
        </p:spPr>
        <p:txBody>
          <a:bodyPr vert="eaVert" lIns="68469" tIns="34289" rIns="68469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69" tIns="34289" rIns="68469" bIns="34289"/>
          <a:lstStyle/>
          <a:p>
            <a:pPr defTabSz="684337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300" i="0" smtClean="0">
                <a:solidFill>
                  <a:prstClr val="black"/>
                </a:solidFill>
                <a:latin typeface="Calibri"/>
              </a:rPr>
              <a:pPr defTabSz="684337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300" i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lIns="68469" tIns="34289" rIns="68469" bIns="34289"/>
          <a:lstStyle/>
          <a:p>
            <a:pPr defTabSz="68433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00" i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69" tIns="34289" rIns="68469" bIns="34289"/>
          <a:lstStyle/>
          <a:p>
            <a:pPr defTabSz="684337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300" i="0" smtClean="0">
                <a:solidFill>
                  <a:prstClr val="black"/>
                </a:solidFill>
                <a:latin typeface="Calibri"/>
              </a:rPr>
              <a:pPr defTabSz="68433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00" i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4123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418" tIns="34289" rIns="68418" bIns="34289"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418" tIns="34289" rIns="68418" bIns="34289"/>
          <a:lstStyle>
            <a:lvl1pPr marL="0" indent="0" algn="ctr">
              <a:buNone/>
              <a:defRPr sz="1800"/>
            </a:lvl1pPr>
            <a:lvl2pPr marL="341930" indent="0" algn="ctr">
              <a:buNone/>
              <a:defRPr sz="1500"/>
            </a:lvl2pPr>
            <a:lvl3pPr marL="683964" indent="0" algn="ctr">
              <a:buNone/>
              <a:defRPr sz="1400"/>
            </a:lvl3pPr>
            <a:lvl4pPr marL="1025946" indent="0" algn="ctr">
              <a:buNone/>
              <a:defRPr sz="1200"/>
            </a:lvl4pPr>
            <a:lvl5pPr marL="1367928" indent="0" algn="ctr">
              <a:buNone/>
              <a:defRPr sz="1200"/>
            </a:lvl5pPr>
            <a:lvl6pPr marL="1709963" indent="0" algn="ctr">
              <a:buNone/>
              <a:defRPr sz="1200"/>
            </a:lvl6pPr>
            <a:lvl7pPr marL="2051891" indent="0" algn="ctr">
              <a:buNone/>
              <a:defRPr sz="1200"/>
            </a:lvl7pPr>
            <a:lvl8pPr marL="2393820" indent="0" algn="ctr">
              <a:buNone/>
              <a:defRPr sz="1200"/>
            </a:lvl8pPr>
            <a:lvl9pPr marL="273575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18" tIns="34289" rIns="68418" bIns="34289"/>
          <a:lstStyle/>
          <a:p>
            <a:pPr defTabSz="683964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64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18" tIns="34289" rIns="68418" bIns="34289"/>
          <a:lstStyle/>
          <a:p>
            <a:pPr defTabSz="68396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18" tIns="34289" rIns="68418" bIns="34289"/>
          <a:lstStyle/>
          <a:p>
            <a:pPr defTabSz="683964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6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5473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418" tIns="34289" rIns="68418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418" tIns="34289" rIns="68418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18" tIns="34289" rIns="68418" bIns="34289"/>
          <a:lstStyle/>
          <a:p>
            <a:pPr defTabSz="683964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64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18" tIns="34289" rIns="68418" bIns="34289"/>
          <a:lstStyle/>
          <a:p>
            <a:pPr defTabSz="68396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18" tIns="34289" rIns="68418" bIns="34289"/>
          <a:lstStyle/>
          <a:p>
            <a:pPr defTabSz="683964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6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152865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412"/>
            <a:ext cx="7886700" cy="2139553"/>
          </a:xfrm>
          <a:prstGeom prst="rect">
            <a:avLst/>
          </a:prstGeom>
        </p:spPr>
        <p:txBody>
          <a:bodyPr lIns="68418" tIns="34289" rIns="68418" bIns="34289"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418" tIns="34289" rIns="68418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9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39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59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79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99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18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38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57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18" tIns="34289" rIns="68418" bIns="34289"/>
          <a:lstStyle/>
          <a:p>
            <a:pPr defTabSz="683964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64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18" tIns="34289" rIns="68418" bIns="34289"/>
          <a:lstStyle/>
          <a:p>
            <a:pPr defTabSz="68396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18" tIns="34289" rIns="68418" bIns="34289"/>
          <a:lstStyle/>
          <a:p>
            <a:pPr defTabSz="683964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6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888902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418" tIns="34289" rIns="68418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418" tIns="34289" rIns="68418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418" tIns="34289" rIns="68418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18" tIns="34289" rIns="68418" bIns="34289"/>
          <a:lstStyle/>
          <a:p>
            <a:pPr defTabSz="683964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64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18" tIns="34289" rIns="68418" bIns="34289"/>
          <a:lstStyle/>
          <a:p>
            <a:pPr defTabSz="68396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18" tIns="34289" rIns="68418" bIns="34289"/>
          <a:lstStyle/>
          <a:p>
            <a:pPr defTabSz="683964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6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96999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418" tIns="34289" rIns="68418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418" tIns="34289" rIns="68418" bIns="34289" anchor="b"/>
          <a:lstStyle>
            <a:lvl1pPr marL="0" indent="0">
              <a:buNone/>
              <a:defRPr sz="1800" b="1"/>
            </a:lvl1pPr>
            <a:lvl2pPr marL="341930" indent="0">
              <a:buNone/>
              <a:defRPr sz="1500" b="1"/>
            </a:lvl2pPr>
            <a:lvl3pPr marL="683964" indent="0">
              <a:buNone/>
              <a:defRPr sz="1400" b="1"/>
            </a:lvl3pPr>
            <a:lvl4pPr marL="1025946" indent="0">
              <a:buNone/>
              <a:defRPr sz="1200" b="1"/>
            </a:lvl4pPr>
            <a:lvl5pPr marL="1367928" indent="0">
              <a:buNone/>
              <a:defRPr sz="1200" b="1"/>
            </a:lvl5pPr>
            <a:lvl6pPr marL="1709963" indent="0">
              <a:buNone/>
              <a:defRPr sz="1200" b="1"/>
            </a:lvl6pPr>
            <a:lvl7pPr marL="2051891" indent="0">
              <a:buNone/>
              <a:defRPr sz="1200" b="1"/>
            </a:lvl7pPr>
            <a:lvl8pPr marL="2393820" indent="0">
              <a:buNone/>
              <a:defRPr sz="1200" b="1"/>
            </a:lvl8pPr>
            <a:lvl9pPr marL="273575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418" tIns="34289" rIns="68418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8418" tIns="34289" rIns="68418" bIns="34289" anchor="b"/>
          <a:lstStyle>
            <a:lvl1pPr marL="0" indent="0">
              <a:buNone/>
              <a:defRPr sz="1800" b="1"/>
            </a:lvl1pPr>
            <a:lvl2pPr marL="341930" indent="0">
              <a:buNone/>
              <a:defRPr sz="1500" b="1"/>
            </a:lvl2pPr>
            <a:lvl3pPr marL="683964" indent="0">
              <a:buNone/>
              <a:defRPr sz="1400" b="1"/>
            </a:lvl3pPr>
            <a:lvl4pPr marL="1025946" indent="0">
              <a:buNone/>
              <a:defRPr sz="1200" b="1"/>
            </a:lvl4pPr>
            <a:lvl5pPr marL="1367928" indent="0">
              <a:buNone/>
              <a:defRPr sz="1200" b="1"/>
            </a:lvl5pPr>
            <a:lvl6pPr marL="1709963" indent="0">
              <a:buNone/>
              <a:defRPr sz="1200" b="1"/>
            </a:lvl6pPr>
            <a:lvl7pPr marL="2051891" indent="0">
              <a:buNone/>
              <a:defRPr sz="1200" b="1"/>
            </a:lvl7pPr>
            <a:lvl8pPr marL="2393820" indent="0">
              <a:buNone/>
              <a:defRPr sz="1200" b="1"/>
            </a:lvl8pPr>
            <a:lvl9pPr marL="273575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8418" tIns="34289" rIns="68418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18" tIns="34289" rIns="68418" bIns="34289"/>
          <a:lstStyle/>
          <a:p>
            <a:pPr defTabSz="683964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64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18" tIns="34289" rIns="68418" bIns="34289"/>
          <a:lstStyle/>
          <a:p>
            <a:pPr defTabSz="68396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18" tIns="34289" rIns="68418" bIns="34289"/>
          <a:lstStyle/>
          <a:p>
            <a:pPr defTabSz="683964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6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448240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418" tIns="34289" rIns="68418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18" tIns="34289" rIns="68418" bIns="34289"/>
          <a:lstStyle/>
          <a:p>
            <a:pPr defTabSz="683964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64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18" tIns="34289" rIns="68418" bIns="34289"/>
          <a:lstStyle/>
          <a:p>
            <a:pPr defTabSz="68396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18" tIns="34289" rIns="68418" bIns="34289"/>
          <a:lstStyle/>
          <a:p>
            <a:pPr defTabSz="683964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6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96947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81"/>
            <a:ext cx="7886700" cy="2139553"/>
          </a:xfrm>
          <a:prstGeom prst="rect">
            <a:avLst/>
          </a:prstGeom>
        </p:spPr>
        <p:txBody>
          <a:bodyPr lIns="68465" tIns="34289" rIns="68465" bIns="34289"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465" tIns="34289" rIns="68465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4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7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98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4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6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8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6767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18" tIns="34289" rIns="68418" bIns="34289"/>
          <a:lstStyle/>
          <a:p>
            <a:pPr defTabSz="683964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64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18" tIns="34289" rIns="68418" bIns="34289"/>
          <a:lstStyle/>
          <a:p>
            <a:pPr defTabSz="68396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18" tIns="34289" rIns="68418" bIns="34289"/>
          <a:lstStyle/>
          <a:p>
            <a:pPr defTabSz="683964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6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88976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418" tIns="34289" rIns="68418" bIns="34289"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77"/>
            <a:ext cx="4629150" cy="3655219"/>
          </a:xfrm>
          <a:prstGeom prst="rect">
            <a:avLst/>
          </a:prstGeom>
        </p:spPr>
        <p:txBody>
          <a:bodyPr lIns="68418" tIns="34289" rIns="68418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418" tIns="34289" rIns="68418" bIns="34289"/>
          <a:lstStyle>
            <a:lvl1pPr marL="0" indent="0">
              <a:buNone/>
              <a:defRPr sz="1200"/>
            </a:lvl1pPr>
            <a:lvl2pPr marL="341930" indent="0">
              <a:buNone/>
              <a:defRPr sz="1100"/>
            </a:lvl2pPr>
            <a:lvl3pPr marL="683964" indent="0">
              <a:buNone/>
              <a:defRPr sz="900"/>
            </a:lvl3pPr>
            <a:lvl4pPr marL="1025946" indent="0">
              <a:buNone/>
              <a:defRPr sz="800"/>
            </a:lvl4pPr>
            <a:lvl5pPr marL="1367928" indent="0">
              <a:buNone/>
              <a:defRPr sz="800"/>
            </a:lvl5pPr>
            <a:lvl6pPr marL="1709963" indent="0">
              <a:buNone/>
              <a:defRPr sz="800"/>
            </a:lvl6pPr>
            <a:lvl7pPr marL="2051891" indent="0">
              <a:buNone/>
              <a:defRPr sz="800"/>
            </a:lvl7pPr>
            <a:lvl8pPr marL="2393820" indent="0">
              <a:buNone/>
              <a:defRPr sz="800"/>
            </a:lvl8pPr>
            <a:lvl9pPr marL="273575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18" tIns="34289" rIns="68418" bIns="34289"/>
          <a:lstStyle/>
          <a:p>
            <a:pPr defTabSz="683964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64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18" tIns="34289" rIns="68418" bIns="34289"/>
          <a:lstStyle/>
          <a:p>
            <a:pPr defTabSz="68396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18" tIns="34289" rIns="68418" bIns="34289"/>
          <a:lstStyle/>
          <a:p>
            <a:pPr defTabSz="683964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6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41075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418" tIns="34289" rIns="68418" bIns="34289"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77"/>
            <a:ext cx="4629150" cy="3655219"/>
          </a:xfrm>
          <a:prstGeom prst="rect">
            <a:avLst/>
          </a:prstGeom>
        </p:spPr>
        <p:txBody>
          <a:bodyPr lIns="68418" tIns="34289" rIns="68418" bIns="34289"/>
          <a:lstStyle>
            <a:lvl1pPr marL="0" indent="0">
              <a:buNone/>
              <a:defRPr sz="2400"/>
            </a:lvl1pPr>
            <a:lvl2pPr marL="341930" indent="0">
              <a:buNone/>
              <a:defRPr sz="2100"/>
            </a:lvl2pPr>
            <a:lvl3pPr marL="683964" indent="0">
              <a:buNone/>
              <a:defRPr sz="1800"/>
            </a:lvl3pPr>
            <a:lvl4pPr marL="1025946" indent="0">
              <a:buNone/>
              <a:defRPr sz="1500"/>
            </a:lvl4pPr>
            <a:lvl5pPr marL="1367928" indent="0">
              <a:buNone/>
              <a:defRPr sz="1500"/>
            </a:lvl5pPr>
            <a:lvl6pPr marL="1709963" indent="0">
              <a:buNone/>
              <a:defRPr sz="1500"/>
            </a:lvl6pPr>
            <a:lvl7pPr marL="2051891" indent="0">
              <a:buNone/>
              <a:defRPr sz="1500"/>
            </a:lvl7pPr>
            <a:lvl8pPr marL="2393820" indent="0">
              <a:buNone/>
              <a:defRPr sz="1500"/>
            </a:lvl8pPr>
            <a:lvl9pPr marL="273575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418" tIns="34289" rIns="68418" bIns="34289"/>
          <a:lstStyle>
            <a:lvl1pPr marL="0" indent="0">
              <a:buNone/>
              <a:defRPr sz="1200"/>
            </a:lvl1pPr>
            <a:lvl2pPr marL="341930" indent="0">
              <a:buNone/>
              <a:defRPr sz="1100"/>
            </a:lvl2pPr>
            <a:lvl3pPr marL="683964" indent="0">
              <a:buNone/>
              <a:defRPr sz="900"/>
            </a:lvl3pPr>
            <a:lvl4pPr marL="1025946" indent="0">
              <a:buNone/>
              <a:defRPr sz="800"/>
            </a:lvl4pPr>
            <a:lvl5pPr marL="1367928" indent="0">
              <a:buNone/>
              <a:defRPr sz="800"/>
            </a:lvl5pPr>
            <a:lvl6pPr marL="1709963" indent="0">
              <a:buNone/>
              <a:defRPr sz="800"/>
            </a:lvl6pPr>
            <a:lvl7pPr marL="2051891" indent="0">
              <a:buNone/>
              <a:defRPr sz="800"/>
            </a:lvl7pPr>
            <a:lvl8pPr marL="2393820" indent="0">
              <a:buNone/>
              <a:defRPr sz="800"/>
            </a:lvl8pPr>
            <a:lvl9pPr marL="273575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18" tIns="34289" rIns="68418" bIns="34289"/>
          <a:lstStyle/>
          <a:p>
            <a:pPr defTabSz="683964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64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18" tIns="34289" rIns="68418" bIns="34289"/>
          <a:lstStyle/>
          <a:p>
            <a:pPr defTabSz="68396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18" tIns="34289" rIns="68418" bIns="34289"/>
          <a:lstStyle/>
          <a:p>
            <a:pPr defTabSz="683964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6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2600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418" tIns="34289" rIns="68418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418" tIns="34289" rIns="68418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18" tIns="34289" rIns="68418" bIns="34289"/>
          <a:lstStyle/>
          <a:p>
            <a:pPr defTabSz="683964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64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18" tIns="34289" rIns="68418" bIns="34289"/>
          <a:lstStyle/>
          <a:p>
            <a:pPr defTabSz="68396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18" tIns="34289" rIns="68418" bIns="34289"/>
          <a:lstStyle/>
          <a:p>
            <a:pPr defTabSz="683964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6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68933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52"/>
            <a:ext cx="1971675" cy="4358879"/>
          </a:xfrm>
          <a:prstGeom prst="rect">
            <a:avLst/>
          </a:prstGeom>
        </p:spPr>
        <p:txBody>
          <a:bodyPr vert="eaVert" lIns="68418" tIns="34289" rIns="68418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52"/>
            <a:ext cx="5800725" cy="4358879"/>
          </a:xfrm>
          <a:prstGeom prst="rect">
            <a:avLst/>
          </a:prstGeom>
        </p:spPr>
        <p:txBody>
          <a:bodyPr vert="eaVert" lIns="68418" tIns="34289" rIns="68418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18" tIns="34289" rIns="68418" bIns="34289"/>
          <a:lstStyle/>
          <a:p>
            <a:pPr defTabSz="683964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64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18" tIns="34289" rIns="68418" bIns="34289"/>
          <a:lstStyle/>
          <a:p>
            <a:pPr defTabSz="68396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18" tIns="34289" rIns="68418" bIns="34289"/>
          <a:lstStyle/>
          <a:p>
            <a:pPr defTabSz="683964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6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27745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421" tIns="34289" rIns="68421" bIns="34289"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421" tIns="34289" rIns="68421" bIns="34289"/>
          <a:lstStyle>
            <a:lvl1pPr marL="0" indent="0" algn="ctr">
              <a:buNone/>
              <a:defRPr sz="1800"/>
            </a:lvl1pPr>
            <a:lvl2pPr marL="341948" indent="0" algn="ctr">
              <a:buNone/>
              <a:defRPr sz="1500"/>
            </a:lvl2pPr>
            <a:lvl3pPr marL="683998" indent="0" algn="ctr">
              <a:buNone/>
              <a:defRPr sz="1400"/>
            </a:lvl3pPr>
            <a:lvl4pPr marL="1025997" indent="0" algn="ctr">
              <a:buNone/>
              <a:defRPr sz="1200"/>
            </a:lvl4pPr>
            <a:lvl5pPr marL="1367996" indent="0" algn="ctr">
              <a:buNone/>
              <a:defRPr sz="1200"/>
            </a:lvl5pPr>
            <a:lvl6pPr marL="1710047" indent="0" algn="ctr">
              <a:buNone/>
              <a:defRPr sz="1200"/>
            </a:lvl6pPr>
            <a:lvl7pPr marL="2051993" indent="0" algn="ctr">
              <a:buNone/>
              <a:defRPr sz="1200"/>
            </a:lvl7pPr>
            <a:lvl8pPr marL="2393940" indent="0" algn="ctr">
              <a:buNone/>
              <a:defRPr sz="1200"/>
            </a:lvl8pPr>
            <a:lvl9pPr marL="2735888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21" tIns="34289" rIns="68421" bIns="34289"/>
          <a:lstStyle/>
          <a:p>
            <a:pPr defTabSz="683998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98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21" tIns="34289" rIns="68421" bIns="34289"/>
          <a:lstStyle/>
          <a:p>
            <a:pPr defTabSz="68399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21" tIns="34289" rIns="68421" bIns="34289"/>
          <a:lstStyle/>
          <a:p>
            <a:pPr defTabSz="683998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9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788778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421" tIns="34289" rIns="68421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421" tIns="34289" rIns="68421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21" tIns="34289" rIns="68421" bIns="34289"/>
          <a:lstStyle/>
          <a:p>
            <a:pPr defTabSz="683998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98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21" tIns="34289" rIns="68421" bIns="34289"/>
          <a:lstStyle/>
          <a:p>
            <a:pPr defTabSz="68399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21" tIns="34289" rIns="68421" bIns="34289"/>
          <a:lstStyle/>
          <a:p>
            <a:pPr defTabSz="683998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9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183505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410"/>
            <a:ext cx="7886700" cy="2139553"/>
          </a:xfrm>
          <a:prstGeom prst="rect">
            <a:avLst/>
          </a:prstGeom>
        </p:spPr>
        <p:txBody>
          <a:bodyPr lIns="68421" tIns="34289" rIns="68421" bIns="34289"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421" tIns="34289" rIns="68421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9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39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59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79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00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19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3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58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21" tIns="34289" rIns="68421" bIns="34289"/>
          <a:lstStyle/>
          <a:p>
            <a:pPr defTabSz="683998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98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21" tIns="34289" rIns="68421" bIns="34289"/>
          <a:lstStyle/>
          <a:p>
            <a:pPr defTabSz="68399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21" tIns="34289" rIns="68421" bIns="34289"/>
          <a:lstStyle/>
          <a:p>
            <a:pPr defTabSz="683998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9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98196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421" tIns="34289" rIns="68421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421" tIns="34289" rIns="68421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421" tIns="34289" rIns="68421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21" tIns="34289" rIns="68421" bIns="34289"/>
          <a:lstStyle/>
          <a:p>
            <a:pPr defTabSz="683998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98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21" tIns="34289" rIns="68421" bIns="34289"/>
          <a:lstStyle/>
          <a:p>
            <a:pPr defTabSz="68399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21" tIns="34289" rIns="68421" bIns="34289"/>
          <a:lstStyle/>
          <a:p>
            <a:pPr defTabSz="683998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9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052080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421" tIns="34289" rIns="68421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421" tIns="34289" rIns="68421" bIns="34289" anchor="b"/>
          <a:lstStyle>
            <a:lvl1pPr marL="0" indent="0">
              <a:buNone/>
              <a:defRPr sz="1800" b="1"/>
            </a:lvl1pPr>
            <a:lvl2pPr marL="341948" indent="0">
              <a:buNone/>
              <a:defRPr sz="1500" b="1"/>
            </a:lvl2pPr>
            <a:lvl3pPr marL="683998" indent="0">
              <a:buNone/>
              <a:defRPr sz="1400" b="1"/>
            </a:lvl3pPr>
            <a:lvl4pPr marL="1025997" indent="0">
              <a:buNone/>
              <a:defRPr sz="1200" b="1"/>
            </a:lvl4pPr>
            <a:lvl5pPr marL="1367996" indent="0">
              <a:buNone/>
              <a:defRPr sz="1200" b="1"/>
            </a:lvl5pPr>
            <a:lvl6pPr marL="1710047" indent="0">
              <a:buNone/>
              <a:defRPr sz="1200" b="1"/>
            </a:lvl6pPr>
            <a:lvl7pPr marL="2051993" indent="0">
              <a:buNone/>
              <a:defRPr sz="1200" b="1"/>
            </a:lvl7pPr>
            <a:lvl8pPr marL="2393940" indent="0">
              <a:buNone/>
              <a:defRPr sz="1200" b="1"/>
            </a:lvl8pPr>
            <a:lvl9pPr marL="273588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421" tIns="34289" rIns="68421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8421" tIns="34289" rIns="68421" bIns="34289" anchor="b"/>
          <a:lstStyle>
            <a:lvl1pPr marL="0" indent="0">
              <a:buNone/>
              <a:defRPr sz="1800" b="1"/>
            </a:lvl1pPr>
            <a:lvl2pPr marL="341948" indent="0">
              <a:buNone/>
              <a:defRPr sz="1500" b="1"/>
            </a:lvl2pPr>
            <a:lvl3pPr marL="683998" indent="0">
              <a:buNone/>
              <a:defRPr sz="1400" b="1"/>
            </a:lvl3pPr>
            <a:lvl4pPr marL="1025997" indent="0">
              <a:buNone/>
              <a:defRPr sz="1200" b="1"/>
            </a:lvl4pPr>
            <a:lvl5pPr marL="1367996" indent="0">
              <a:buNone/>
              <a:defRPr sz="1200" b="1"/>
            </a:lvl5pPr>
            <a:lvl6pPr marL="1710047" indent="0">
              <a:buNone/>
              <a:defRPr sz="1200" b="1"/>
            </a:lvl6pPr>
            <a:lvl7pPr marL="2051993" indent="0">
              <a:buNone/>
              <a:defRPr sz="1200" b="1"/>
            </a:lvl7pPr>
            <a:lvl8pPr marL="2393940" indent="0">
              <a:buNone/>
              <a:defRPr sz="1200" b="1"/>
            </a:lvl8pPr>
            <a:lvl9pPr marL="273588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8421" tIns="34289" rIns="68421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21" tIns="34289" rIns="68421" bIns="34289"/>
          <a:lstStyle/>
          <a:p>
            <a:pPr defTabSz="683998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98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21" tIns="34289" rIns="68421" bIns="34289"/>
          <a:lstStyle/>
          <a:p>
            <a:pPr defTabSz="68399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21" tIns="34289" rIns="68421" bIns="34289"/>
          <a:lstStyle/>
          <a:p>
            <a:pPr defTabSz="683998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9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3884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463" tIns="34289" rIns="68463" bIns="34289"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463" tIns="34289" rIns="68463" bIns="34289"/>
          <a:lstStyle>
            <a:lvl1pPr marL="0" indent="0" algn="ctr">
              <a:buNone/>
              <a:defRPr sz="1800"/>
            </a:lvl1pPr>
            <a:lvl2pPr marL="342200" indent="0" algn="ctr">
              <a:buNone/>
              <a:defRPr sz="1500"/>
            </a:lvl2pPr>
            <a:lvl3pPr marL="684474" indent="0" algn="ctr">
              <a:buNone/>
              <a:defRPr sz="1400"/>
            </a:lvl3pPr>
            <a:lvl4pPr marL="1026711" indent="0" algn="ctr">
              <a:buNone/>
              <a:defRPr sz="1200"/>
            </a:lvl4pPr>
            <a:lvl5pPr marL="1368948" indent="0" algn="ctr">
              <a:buNone/>
              <a:defRPr sz="1200"/>
            </a:lvl5pPr>
            <a:lvl6pPr marL="1711223" indent="0" algn="ctr">
              <a:buNone/>
              <a:defRPr sz="1200"/>
            </a:lvl6pPr>
            <a:lvl7pPr marL="2053421" indent="0" algn="ctr">
              <a:buNone/>
              <a:defRPr sz="1200"/>
            </a:lvl7pPr>
            <a:lvl8pPr marL="2395620" indent="0" algn="ctr">
              <a:buNone/>
              <a:defRPr sz="1200"/>
            </a:lvl8pPr>
            <a:lvl9pPr marL="273782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018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421" tIns="34289" rIns="68421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21" tIns="34289" rIns="68421" bIns="34289"/>
          <a:lstStyle/>
          <a:p>
            <a:pPr defTabSz="683998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98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21" tIns="34289" rIns="68421" bIns="34289"/>
          <a:lstStyle/>
          <a:p>
            <a:pPr defTabSz="68399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21" tIns="34289" rIns="68421" bIns="34289"/>
          <a:lstStyle/>
          <a:p>
            <a:pPr defTabSz="683998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9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268277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21" tIns="34289" rIns="68421" bIns="34289"/>
          <a:lstStyle/>
          <a:p>
            <a:pPr defTabSz="683998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98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21" tIns="34289" rIns="68421" bIns="34289"/>
          <a:lstStyle/>
          <a:p>
            <a:pPr defTabSz="68399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21" tIns="34289" rIns="68421" bIns="34289"/>
          <a:lstStyle/>
          <a:p>
            <a:pPr defTabSz="683998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9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499649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421" tIns="34289" rIns="68421" bIns="34289"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75"/>
            <a:ext cx="4629150" cy="3655219"/>
          </a:xfrm>
          <a:prstGeom prst="rect">
            <a:avLst/>
          </a:prstGeom>
        </p:spPr>
        <p:txBody>
          <a:bodyPr lIns="68421" tIns="34289" rIns="68421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421" tIns="34289" rIns="68421" bIns="34289"/>
          <a:lstStyle>
            <a:lvl1pPr marL="0" indent="0">
              <a:buNone/>
              <a:defRPr sz="1200"/>
            </a:lvl1pPr>
            <a:lvl2pPr marL="341948" indent="0">
              <a:buNone/>
              <a:defRPr sz="1100"/>
            </a:lvl2pPr>
            <a:lvl3pPr marL="683998" indent="0">
              <a:buNone/>
              <a:defRPr sz="900"/>
            </a:lvl3pPr>
            <a:lvl4pPr marL="1025997" indent="0">
              <a:buNone/>
              <a:defRPr sz="800"/>
            </a:lvl4pPr>
            <a:lvl5pPr marL="1367996" indent="0">
              <a:buNone/>
              <a:defRPr sz="800"/>
            </a:lvl5pPr>
            <a:lvl6pPr marL="1710047" indent="0">
              <a:buNone/>
              <a:defRPr sz="800"/>
            </a:lvl6pPr>
            <a:lvl7pPr marL="2051993" indent="0">
              <a:buNone/>
              <a:defRPr sz="800"/>
            </a:lvl7pPr>
            <a:lvl8pPr marL="2393940" indent="0">
              <a:buNone/>
              <a:defRPr sz="800"/>
            </a:lvl8pPr>
            <a:lvl9pPr marL="273588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21" tIns="34289" rIns="68421" bIns="34289"/>
          <a:lstStyle/>
          <a:p>
            <a:pPr defTabSz="683998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98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21" tIns="34289" rIns="68421" bIns="34289"/>
          <a:lstStyle/>
          <a:p>
            <a:pPr defTabSz="68399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21" tIns="34289" rIns="68421" bIns="34289"/>
          <a:lstStyle/>
          <a:p>
            <a:pPr defTabSz="683998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9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313974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421" tIns="34289" rIns="68421" bIns="34289"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75"/>
            <a:ext cx="4629150" cy="3655219"/>
          </a:xfrm>
          <a:prstGeom prst="rect">
            <a:avLst/>
          </a:prstGeom>
        </p:spPr>
        <p:txBody>
          <a:bodyPr lIns="68421" tIns="34289" rIns="68421" bIns="34289"/>
          <a:lstStyle>
            <a:lvl1pPr marL="0" indent="0">
              <a:buNone/>
              <a:defRPr sz="2400"/>
            </a:lvl1pPr>
            <a:lvl2pPr marL="341948" indent="0">
              <a:buNone/>
              <a:defRPr sz="2100"/>
            </a:lvl2pPr>
            <a:lvl3pPr marL="683998" indent="0">
              <a:buNone/>
              <a:defRPr sz="1800"/>
            </a:lvl3pPr>
            <a:lvl4pPr marL="1025997" indent="0">
              <a:buNone/>
              <a:defRPr sz="1500"/>
            </a:lvl4pPr>
            <a:lvl5pPr marL="1367996" indent="0">
              <a:buNone/>
              <a:defRPr sz="1500"/>
            </a:lvl5pPr>
            <a:lvl6pPr marL="1710047" indent="0">
              <a:buNone/>
              <a:defRPr sz="1500"/>
            </a:lvl6pPr>
            <a:lvl7pPr marL="2051993" indent="0">
              <a:buNone/>
              <a:defRPr sz="1500"/>
            </a:lvl7pPr>
            <a:lvl8pPr marL="2393940" indent="0">
              <a:buNone/>
              <a:defRPr sz="1500"/>
            </a:lvl8pPr>
            <a:lvl9pPr marL="273588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421" tIns="34289" rIns="68421" bIns="34289"/>
          <a:lstStyle>
            <a:lvl1pPr marL="0" indent="0">
              <a:buNone/>
              <a:defRPr sz="1200"/>
            </a:lvl1pPr>
            <a:lvl2pPr marL="341948" indent="0">
              <a:buNone/>
              <a:defRPr sz="1100"/>
            </a:lvl2pPr>
            <a:lvl3pPr marL="683998" indent="0">
              <a:buNone/>
              <a:defRPr sz="900"/>
            </a:lvl3pPr>
            <a:lvl4pPr marL="1025997" indent="0">
              <a:buNone/>
              <a:defRPr sz="800"/>
            </a:lvl4pPr>
            <a:lvl5pPr marL="1367996" indent="0">
              <a:buNone/>
              <a:defRPr sz="800"/>
            </a:lvl5pPr>
            <a:lvl6pPr marL="1710047" indent="0">
              <a:buNone/>
              <a:defRPr sz="800"/>
            </a:lvl6pPr>
            <a:lvl7pPr marL="2051993" indent="0">
              <a:buNone/>
              <a:defRPr sz="800"/>
            </a:lvl7pPr>
            <a:lvl8pPr marL="2393940" indent="0">
              <a:buNone/>
              <a:defRPr sz="800"/>
            </a:lvl8pPr>
            <a:lvl9pPr marL="273588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21" tIns="34289" rIns="68421" bIns="34289"/>
          <a:lstStyle/>
          <a:p>
            <a:pPr defTabSz="683998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98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21" tIns="34289" rIns="68421" bIns="34289"/>
          <a:lstStyle/>
          <a:p>
            <a:pPr defTabSz="68399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21" tIns="34289" rIns="68421" bIns="34289"/>
          <a:lstStyle/>
          <a:p>
            <a:pPr defTabSz="683998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9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191239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421" tIns="34289" rIns="68421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421" tIns="34289" rIns="68421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21" tIns="34289" rIns="68421" bIns="34289"/>
          <a:lstStyle/>
          <a:p>
            <a:pPr defTabSz="683998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98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21" tIns="34289" rIns="68421" bIns="34289"/>
          <a:lstStyle/>
          <a:p>
            <a:pPr defTabSz="68399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21" tIns="34289" rIns="68421" bIns="34289"/>
          <a:lstStyle/>
          <a:p>
            <a:pPr defTabSz="683998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9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169360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50"/>
            <a:ext cx="1971675" cy="4358879"/>
          </a:xfrm>
          <a:prstGeom prst="rect">
            <a:avLst/>
          </a:prstGeom>
        </p:spPr>
        <p:txBody>
          <a:bodyPr vert="eaVert" lIns="68421" tIns="34289" rIns="68421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50"/>
            <a:ext cx="5800725" cy="4358879"/>
          </a:xfrm>
          <a:prstGeom prst="rect">
            <a:avLst/>
          </a:prstGeom>
        </p:spPr>
        <p:txBody>
          <a:bodyPr vert="eaVert" lIns="68421" tIns="34289" rIns="68421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21" tIns="34289" rIns="68421" bIns="34289"/>
          <a:lstStyle/>
          <a:p>
            <a:pPr defTabSz="683998" eaLnBrk="1" fontAlgn="auto" hangingPunct="1">
              <a:spcBef>
                <a:spcPts val="0"/>
              </a:spcBef>
              <a:spcAft>
                <a:spcPts val="0"/>
              </a:spcAft>
            </a:pPr>
            <a:fld id="{ECDD6BA6-602E-324D-9C3F-31AB4F674F86}" type="datetimeFigureOut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98" eaLnBrk="1" fontAlgn="auto" hangingPunct="1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US" sz="1400" i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21" tIns="34289" rIns="68421" bIns="34289"/>
          <a:lstStyle/>
          <a:p>
            <a:pPr defTabSz="68399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21" tIns="34289" rIns="68421" bIns="34289"/>
          <a:lstStyle/>
          <a:p>
            <a:pPr defTabSz="683998" eaLnBrk="1" fontAlgn="auto" hangingPunct="1">
              <a:spcBef>
                <a:spcPts val="0"/>
              </a:spcBef>
              <a:spcAft>
                <a:spcPts val="0"/>
              </a:spcAft>
            </a:pPr>
            <a:fld id="{0E7649D6-73D9-0C43-AEF8-608BFE8CD2CE}" type="slidenum">
              <a:rPr lang="en-US" sz="1400" i="0" smtClean="0">
                <a:solidFill>
                  <a:prstClr val="black"/>
                </a:solidFill>
                <a:latin typeface="Calibri"/>
                <a:ea typeface="+mn-ea"/>
              </a:rPr>
              <a:pPr defTabSz="68399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i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54884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463" tIns="34289" rIns="68463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463" tIns="34289" rIns="68463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00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82"/>
            <a:ext cx="7886700" cy="2139553"/>
          </a:xfrm>
          <a:prstGeom prst="rect">
            <a:avLst/>
          </a:prstGeom>
        </p:spPr>
        <p:txBody>
          <a:bodyPr lIns="68463" tIns="34289" rIns="68463" bIns="34289"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463" tIns="34289" rIns="68463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4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7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9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2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4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6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8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8836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463" tIns="34289" rIns="68463" bIns="34289"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463" tIns="34289" rIns="68463" bIns="34289"/>
          <a:lstStyle>
            <a:lvl1pPr marL="0" indent="0" algn="ctr">
              <a:buNone/>
              <a:defRPr sz="1800"/>
            </a:lvl1pPr>
            <a:lvl2pPr marL="342200" indent="0" algn="ctr">
              <a:buNone/>
              <a:defRPr sz="1500"/>
            </a:lvl2pPr>
            <a:lvl3pPr marL="684474" indent="0" algn="ctr">
              <a:buNone/>
              <a:defRPr sz="1400"/>
            </a:lvl3pPr>
            <a:lvl4pPr marL="1026711" indent="0" algn="ctr">
              <a:buNone/>
              <a:defRPr sz="1200"/>
            </a:lvl4pPr>
            <a:lvl5pPr marL="1368948" indent="0" algn="ctr">
              <a:buNone/>
              <a:defRPr sz="1200"/>
            </a:lvl5pPr>
            <a:lvl6pPr marL="1711223" indent="0" algn="ctr">
              <a:buNone/>
              <a:defRPr sz="1200"/>
            </a:lvl6pPr>
            <a:lvl7pPr marL="2053421" indent="0" algn="ctr">
              <a:buNone/>
              <a:defRPr sz="1200"/>
            </a:lvl7pPr>
            <a:lvl8pPr marL="2395620" indent="0" algn="ctr">
              <a:buNone/>
              <a:defRPr sz="1200"/>
            </a:lvl8pPr>
            <a:lvl9pPr marL="273782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64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463" tIns="34289" rIns="68463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463" tIns="34289" rIns="68463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77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82"/>
            <a:ext cx="7886700" cy="2139553"/>
          </a:xfrm>
          <a:prstGeom prst="rect">
            <a:avLst/>
          </a:prstGeom>
        </p:spPr>
        <p:txBody>
          <a:bodyPr lIns="68463" tIns="34289" rIns="68463" bIns="34289"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463" tIns="34289" rIns="68463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4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7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9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2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4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6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8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7196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98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3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</p:sldLayoutIdLst>
  <p:txStyles>
    <p:titleStyle>
      <a:lvl1pPr algn="l" defTabSz="68449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42" indent="-171142" algn="l" defTabSz="684491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425" indent="-171142" algn="l" defTabSz="68449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632" indent="-171142" algn="l" defTabSz="68449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840" indent="-171142" algn="l" defTabSz="68449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049" indent="-171142" algn="l" defTabSz="68449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331" indent="-171142" algn="l" defTabSz="68449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577" indent="-171142" algn="l" defTabSz="68449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822" indent="-171142" algn="l" defTabSz="68449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105" indent="-171142" algn="l" defTabSz="68449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09" algn="l" defTabSz="684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491" algn="l" defTabSz="684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737" algn="l" defTabSz="684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982" algn="l" defTabSz="684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265" algn="l" defTabSz="684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472" algn="l" defTabSz="684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680" algn="l" defTabSz="684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889" algn="l" defTabSz="684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98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5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</p:sldLayoutIdLst>
  <p:txStyles>
    <p:titleStyle>
      <a:lvl1pPr algn="l" defTabSz="68447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38" indent="-171138" algn="l" defTabSz="684474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413" indent="-171138" algn="l" defTabSz="68447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611" indent="-171138" algn="l" defTabSz="68447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810" indent="-171138" algn="l" defTabSz="68447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010" indent="-171138" algn="l" defTabSz="68447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284" indent="-171138" algn="l" defTabSz="68447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522" indent="-171138" algn="l" defTabSz="68447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758" indent="-171138" algn="l" defTabSz="68447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033" indent="-171138" algn="l" defTabSz="68447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4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00" algn="l" defTabSz="6844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474" algn="l" defTabSz="6844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711" algn="l" defTabSz="6844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948" algn="l" defTabSz="6844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223" algn="l" defTabSz="6844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421" algn="l" defTabSz="6844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620" algn="l" defTabSz="6844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820" algn="l" defTabSz="6844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98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7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</p:sldLayoutIdLst>
  <p:txStyles>
    <p:titleStyle>
      <a:lvl1pPr algn="l" defTabSz="68447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38" indent="-171138" algn="l" defTabSz="684474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413" indent="-171138" algn="l" defTabSz="68447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611" indent="-171138" algn="l" defTabSz="68447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810" indent="-171138" algn="l" defTabSz="68447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010" indent="-171138" algn="l" defTabSz="68447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284" indent="-171138" algn="l" defTabSz="68447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522" indent="-171138" algn="l" defTabSz="68447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758" indent="-171138" algn="l" defTabSz="68447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033" indent="-171138" algn="l" defTabSz="68447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4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00" algn="l" defTabSz="6844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474" algn="l" defTabSz="6844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711" algn="l" defTabSz="6844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948" algn="l" defTabSz="6844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223" algn="l" defTabSz="6844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421" algn="l" defTabSz="6844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620" algn="l" defTabSz="6844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820" algn="l" defTabSz="6844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98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48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</p:sldLayoutIdLst>
  <p:txStyles>
    <p:titleStyle>
      <a:lvl1pPr algn="l" defTabSz="68449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42" indent="-171142" algn="l" defTabSz="684491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425" indent="-171142" algn="l" defTabSz="68449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632" indent="-171142" algn="l" defTabSz="68449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840" indent="-171142" algn="l" defTabSz="68449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049" indent="-171142" algn="l" defTabSz="68449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331" indent="-171142" algn="l" defTabSz="68449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577" indent="-171142" algn="l" defTabSz="68449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822" indent="-171142" algn="l" defTabSz="68449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105" indent="-171142" algn="l" defTabSz="68449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09" algn="l" defTabSz="684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491" algn="l" defTabSz="684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737" algn="l" defTabSz="684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982" algn="l" defTabSz="684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265" algn="l" defTabSz="684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472" algn="l" defTabSz="684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680" algn="l" defTabSz="684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889" algn="l" defTabSz="684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" y="18"/>
            <a:ext cx="9141713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5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</p:sldLayoutIdLst>
  <p:txStyles>
    <p:titleStyle>
      <a:lvl1pPr algn="l" defTabSz="68433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02" indent="-171102" algn="l" defTabSz="684337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308" indent="-171102" algn="l" defTabSz="68433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439" indent="-171102" algn="l" defTabSz="68433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570" indent="-171102" algn="l" defTabSz="68433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701" indent="-171102" algn="l" defTabSz="68433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1907" indent="-171102" algn="l" defTabSz="68433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075" indent="-171102" algn="l" defTabSz="68433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242" indent="-171102" algn="l" defTabSz="68433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448" indent="-171102" algn="l" defTabSz="68433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33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31" algn="l" defTabSz="68433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337" algn="l" defTabSz="68433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504" algn="l" defTabSz="68433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672" algn="l" defTabSz="68433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878" algn="l" defTabSz="68433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009" algn="l" defTabSz="68433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140" algn="l" defTabSz="68433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271" algn="l" defTabSz="68433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3" y="4823922"/>
            <a:ext cx="2128751" cy="187715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8" tIns="34289" rIns="68418" bIns="34289" rtlCol="0" anchor="ctr"/>
          <a:lstStyle/>
          <a:p>
            <a:pPr algn="ctr" defTabSz="68396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94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txStyles>
    <p:titleStyle>
      <a:lvl1pPr algn="l" defTabSz="68396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18" indent="-171018" algn="l" defTabSz="683964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053" indent="-171018" algn="l" defTabSz="68396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4981" indent="-171018" algn="l" defTabSz="68396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910" indent="-171018" algn="l" defTabSz="68396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8840" indent="-171018" algn="l" defTabSz="68396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0874" indent="-171018" algn="l" defTabSz="68396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2857" indent="-171018" algn="l" defTabSz="68396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4838" indent="-171018" algn="l" defTabSz="68396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6873" indent="-171018" algn="l" defTabSz="683964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9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930" algn="l" defTabSz="6839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3964" algn="l" defTabSz="6839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946" algn="l" defTabSz="6839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7928" algn="l" defTabSz="6839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63" algn="l" defTabSz="6839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1891" algn="l" defTabSz="6839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3820" algn="l" defTabSz="6839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5750" algn="l" defTabSz="6839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" y="18"/>
            <a:ext cx="9141713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5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xStyles>
    <p:titleStyle>
      <a:lvl1pPr algn="l" defTabSz="6839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26" indent="-171026" algn="l" defTabSz="683998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077" indent="-171026" algn="l" defTabSz="68399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023" indent="-171026" algn="l" defTabSz="68399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970" indent="-171026" algn="l" defTabSz="68399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8918" indent="-171026" algn="l" defTabSz="68399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0968" indent="-171026" algn="l" defTabSz="68399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2968" indent="-171026" algn="l" defTabSz="68399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4966" indent="-171026" algn="l" defTabSz="68399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7017" indent="-171026" algn="l" defTabSz="68399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9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948" algn="l" defTabSz="6839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3998" algn="l" defTabSz="6839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997" algn="l" defTabSz="6839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7996" algn="l" defTabSz="6839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047" algn="l" defTabSz="6839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1993" algn="l" defTabSz="6839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3940" algn="l" defTabSz="6839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5888" algn="l" defTabSz="6839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739" y="117325"/>
            <a:ext cx="8833757" cy="484748"/>
          </a:xfrm>
          <a:prstGeom prst="rect">
            <a:avLst/>
          </a:prstGeom>
          <a:noFill/>
        </p:spPr>
        <p:txBody>
          <a:bodyPr wrap="square" lIns="68417" tIns="34289" rIns="68417" bIns="34289" rtlCol="0">
            <a:spAutoFit/>
          </a:bodyPr>
          <a:lstStyle/>
          <a:p>
            <a:pPr algn="ctr" defTabSz="68394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700" i="0" dirty="0">
                <a:solidFill>
                  <a:prstClr val="white"/>
                </a:solidFill>
                <a:latin typeface="Calibri"/>
                <a:ea typeface="微軟正黑體" panose="020B0604030504040204" pitchFamily="34" charset="-120"/>
              </a:rPr>
              <a:t>ABC</a:t>
            </a:r>
            <a:r>
              <a:rPr lang="zh-TW" altLang="en-US" sz="2700" i="0" dirty="0">
                <a:solidFill>
                  <a:prstClr val="white"/>
                </a:solidFill>
                <a:latin typeface="Calibri"/>
                <a:ea typeface="微軟正黑體" panose="020B0604030504040204" pitchFamily="34" charset="-120"/>
              </a:rPr>
              <a:t>滾動及深層複製</a:t>
            </a:r>
            <a:endParaRPr lang="en-US" sz="2700" i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293087" y="1279288"/>
            <a:ext cx="4781039" cy="84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417" tIns="34289" rIns="68417" bIns="34289">
            <a:spAutoFit/>
          </a:bodyPr>
          <a:lstStyle/>
          <a:p>
            <a:pPr algn="ctr" defTabSz="683947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5000" b="1" i="0" dirty="0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  <a:cs typeface="Heiti TC Light"/>
              </a:rPr>
              <a:t> Kevin </a:t>
            </a:r>
            <a:r>
              <a:rPr lang="en-US" sz="5000" b="1" i="0" dirty="0" err="1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  <a:cs typeface="Heiti TC Light"/>
              </a:rPr>
              <a:t>Buckman</a:t>
            </a:r>
            <a:endParaRPr lang="en-US" sz="5000" b="1" i="0" dirty="0">
              <a:solidFill>
                <a:prstClr val="white"/>
              </a:solidFill>
              <a:latin typeface="Calibri"/>
              <a:ea typeface="華康儷中黑" panose="020B0509000000000000" pitchFamily="49" charset="-120"/>
              <a:cs typeface="Heiti TC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0739" y="602074"/>
            <a:ext cx="8833757" cy="392415"/>
          </a:xfrm>
          <a:prstGeom prst="rect">
            <a:avLst/>
          </a:prstGeom>
        </p:spPr>
        <p:txBody>
          <a:bodyPr wrap="square" lIns="68417" tIns="34289" rIns="68417" bIns="34289">
            <a:spAutoFit/>
          </a:bodyPr>
          <a:lstStyle/>
          <a:p>
            <a:pPr algn="ctr" defTabSz="68394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i="0" dirty="0">
                <a:solidFill>
                  <a:prstClr val="white"/>
                </a:solidFill>
                <a:latin typeface="Calibri"/>
                <a:ea typeface="Apple LiGothic" pitchFamily="2" charset="-120"/>
              </a:rPr>
              <a:t>ABC Pattern &amp; Duplication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5771" y="4103968"/>
            <a:ext cx="7363778" cy="830996"/>
          </a:xfrm>
          <a:prstGeom prst="rect">
            <a:avLst/>
          </a:prstGeom>
          <a:noFill/>
        </p:spPr>
        <p:txBody>
          <a:bodyPr wrap="square" lIns="68417" tIns="34289" rIns="68417" bIns="34289" rtlCol="0">
            <a:spAutoFit/>
          </a:bodyPr>
          <a:lstStyle/>
          <a:p>
            <a:pPr defTabSz="68394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800" i="0" dirty="0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800" i="0" dirty="0">
              <a:solidFill>
                <a:prstClr val="white"/>
              </a:solidFill>
              <a:latin typeface="Calibri"/>
              <a:ea typeface="Apple LiGothic" pitchFamily="2" charset="-120"/>
              <a:cs typeface="Heiti TC Light"/>
            </a:endParaRPr>
          </a:p>
          <a:p>
            <a:pPr defTabSz="68394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b="1" i="0" dirty="0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i="0" dirty="0" err="1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i="0" dirty="0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 ™Owner</a:t>
            </a:r>
            <a:r>
              <a:rPr lang="en-US" sz="800" b="1" i="0" dirty="0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800" b="1" i="0" dirty="0" err="1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i="0" dirty="0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 ™ Owner</a:t>
            </a:r>
            <a:r>
              <a:rPr lang="en-US" sz="800" b="1" i="0" dirty="0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800" b="1" i="0" dirty="0" err="1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i="0" dirty="0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 ™ Owner</a:t>
            </a:r>
            <a:r>
              <a:rPr lang="en-US" sz="800" b="1" i="0" dirty="0">
                <a:solidFill>
                  <a:prstClr val="white"/>
                </a:solidFill>
                <a:latin typeface="Calibri"/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800" i="0" dirty="0">
              <a:solidFill>
                <a:prstClr val="white"/>
              </a:solidFill>
              <a:latin typeface="Calibri"/>
              <a:ea typeface="Apple LiGothic" pitchFamily="2" charset="-120"/>
              <a:cs typeface="Heiti TC Ligh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3537" r="3311" b="3829"/>
          <a:stretch/>
        </p:blipFill>
        <p:spPr bwMode="auto">
          <a:xfrm>
            <a:off x="7706039" y="4087118"/>
            <a:ext cx="735957" cy="735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819346" y="2249304"/>
            <a:ext cx="5747657" cy="154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417" tIns="34289" rIns="68417" bIns="34289">
            <a:spAutoFit/>
          </a:bodyPr>
          <a:lstStyle/>
          <a:p>
            <a:pPr algn="ctr" defTabSz="683947" eaLnBrk="1" fontAlgn="auto" hangingPunct="1">
              <a:spcBef>
                <a:spcPts val="900"/>
              </a:spcBef>
              <a:spcAft>
                <a:spcPts val="0"/>
              </a:spcAft>
              <a:defRPr/>
            </a:pPr>
            <a:r>
              <a:rPr lang="zh-TW" altLang="en-US" sz="2700" i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美安集團特別企劃顧問</a:t>
            </a:r>
            <a:endParaRPr lang="en-US" altLang="zh-TW" sz="2700" i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/>
            </a:endParaRPr>
          </a:p>
          <a:p>
            <a:pPr algn="ctr" defTabSz="683947" eaLnBrk="1" fontAlgn="auto" hangingPunct="1">
              <a:spcBef>
                <a:spcPts val="900"/>
              </a:spcBef>
              <a:spcAft>
                <a:spcPts val="0"/>
              </a:spcAft>
              <a:defRPr/>
            </a:pPr>
            <a:r>
              <a:rPr lang="en-US" altLang="zh-TW" sz="2700" i="0" dirty="0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  <a:cs typeface="Heiti TC Light"/>
              </a:rPr>
              <a:t>Market America worldwide </a:t>
            </a:r>
          </a:p>
          <a:p>
            <a:pPr algn="ctr" defTabSz="683947" eaLnBrk="1" fontAlgn="auto" hangingPunct="1">
              <a:spcBef>
                <a:spcPts val="900"/>
              </a:spcBef>
              <a:spcAft>
                <a:spcPts val="0"/>
              </a:spcAft>
              <a:defRPr/>
            </a:pPr>
            <a:r>
              <a:rPr lang="en-US" altLang="zh-TW" sz="2700" i="0" dirty="0">
                <a:solidFill>
                  <a:prstClr val="white"/>
                </a:solidFill>
                <a:latin typeface="Calibri"/>
                <a:ea typeface="華康儷中黑" panose="020B0509000000000000" pitchFamily="49" charset="-120"/>
                <a:cs typeface="Heiti TC Light"/>
              </a:rPr>
              <a:t>Special Projects Consultant</a:t>
            </a:r>
            <a:endParaRPr lang="zh-TW" altLang="en-US" sz="2700" i="0" dirty="0">
              <a:solidFill>
                <a:prstClr val="white"/>
              </a:solidFill>
              <a:latin typeface="Calibri"/>
              <a:ea typeface="華康儷中黑" panose="020B0509000000000000" pitchFamily="49" charset="-120"/>
              <a:cs typeface="Heiti TC Light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78" y="1175147"/>
            <a:ext cx="233628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98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93409" y="131188"/>
            <a:ext cx="8068235" cy="887507"/>
          </a:xfrm>
          <a:prstGeom prst="rect">
            <a:avLst/>
          </a:prstGeom>
          <a:solidFill>
            <a:srgbClr val="F2AD19">
              <a:alpha val="78000"/>
            </a:srgbClr>
          </a:solidFill>
          <a:ln>
            <a:noFill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2" tIns="34289" rIns="68462" bIns="34289" rtlCol="0" anchor="ctr"/>
          <a:lstStyle/>
          <a:p>
            <a:pPr algn="ctr" defTabSz="68445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3748" y="131188"/>
            <a:ext cx="7634567" cy="887507"/>
          </a:xfrm>
          <a:prstGeom prst="rect">
            <a:avLst/>
          </a:prstGeom>
        </p:spPr>
        <p:txBody>
          <a:bodyPr vert="horz" lIns="68462" tIns="34289" rIns="68462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TW" altLang="en-US" sz="3600" b="1" i="0" dirty="0">
                <a:solidFill>
                  <a:srgbClr val="E81F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設想建立團隊行動計劃</a:t>
            </a:r>
            <a:endParaRPr lang="zh-CN" altLang="en-US" sz="3600" b="1" i="0" dirty="0">
              <a:solidFill>
                <a:srgbClr val="E81F2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2628980" y="1775733"/>
            <a:ext cx="6210299" cy="2051447"/>
          </a:xfrm>
          <a:prstGeom prst="rect">
            <a:avLst/>
          </a:prstGeom>
        </p:spPr>
        <p:txBody>
          <a:bodyPr lIns="68462" tIns="34289" rIns="68462" bIns="34289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zh-CN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30%</a:t>
            </a:r>
            <a:r>
              <a:rPr lang="zh-TW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零售利潤</a:t>
            </a:r>
            <a:r>
              <a:rPr lang="zh-CN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CN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銷售</a:t>
            </a:r>
            <a:r>
              <a:rPr lang="zh-CN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</a:t>
            </a:r>
            <a:r>
              <a:rPr lang="zh-TW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香港</a:t>
            </a:r>
            <a:r>
              <a:rPr lang="zh-CN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品牌</a:t>
            </a:r>
            <a:r>
              <a:rPr lang="zh-TW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</a:t>
            </a:r>
            <a:r>
              <a:rPr lang="zh-CN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品 </a:t>
            </a:r>
          </a:p>
          <a:p>
            <a:pPr fontAlgn="auto">
              <a:spcAft>
                <a:spcPts val="0"/>
              </a:spcAft>
            </a:pPr>
            <a:r>
              <a:rPr lang="en-US" altLang="zh-TW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</a:t>
            </a:r>
            <a:r>
              <a:rPr lang="en-US" altLang="zh-CN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</a:t>
            </a:r>
            <a:r>
              <a:rPr lang="en-US" altLang="zh-TW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796</a:t>
            </a:r>
            <a:r>
              <a:rPr lang="zh-CN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零售美安</a:t>
            </a:r>
            <a:r>
              <a:rPr lang="zh-TW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香港產</a:t>
            </a:r>
            <a:r>
              <a:rPr lang="zh-CN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品 </a:t>
            </a:r>
            <a:r>
              <a:rPr lang="en-US" altLang="zh-CN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 </a:t>
            </a:r>
            <a:r>
              <a:rPr lang="en-US" altLang="zh-TW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</a:t>
            </a:r>
            <a:r>
              <a:rPr lang="en-US" altLang="zh-CN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$239</a:t>
            </a:r>
            <a:r>
              <a:rPr lang="zh-CN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利潤</a:t>
            </a:r>
            <a:endParaRPr lang="zh-CN" altLang="en-US" i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Aft>
                <a:spcPts val="0"/>
              </a:spcAft>
            </a:pPr>
            <a:r>
              <a:rPr lang="en-US" altLang="zh-TW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</a:t>
            </a:r>
            <a:r>
              <a:rPr lang="en-US" altLang="zh-CN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$796</a:t>
            </a:r>
            <a:r>
              <a:rPr lang="zh-CN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零售美安</a:t>
            </a:r>
            <a:r>
              <a:rPr lang="zh-TW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香港</a:t>
            </a:r>
            <a:r>
              <a:rPr lang="zh-CN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品牌</a:t>
            </a:r>
            <a:r>
              <a:rPr lang="zh-TW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</a:t>
            </a:r>
            <a:r>
              <a:rPr lang="zh-CN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品 </a:t>
            </a:r>
            <a:r>
              <a:rPr lang="en-US" altLang="zh-CN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 50BV</a:t>
            </a:r>
          </a:p>
          <a:p>
            <a:pPr lvl="1" fontAlgn="auto">
              <a:spcAft>
                <a:spcPts val="0"/>
              </a:spcAft>
            </a:pPr>
            <a:r>
              <a:rPr lang="en-US" altLang="zh-TW" sz="21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HK$1,592</a:t>
            </a:r>
            <a:r>
              <a:rPr lang="zh-CN" altLang="en-US" sz="21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零售</a:t>
            </a:r>
            <a:r>
              <a:rPr lang="zh-TW" altLang="en-US" sz="21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額</a:t>
            </a:r>
            <a:r>
              <a:rPr lang="en-US" altLang="zh-CN" sz="21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CN" altLang="en-US" sz="21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 </a:t>
            </a:r>
            <a:r>
              <a:rPr lang="en-US" altLang="zh-CN" sz="21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 100BV</a:t>
            </a:r>
          </a:p>
          <a:p>
            <a:pPr lvl="1" fontAlgn="auto">
              <a:spcAft>
                <a:spcPts val="0"/>
              </a:spcAft>
            </a:pPr>
            <a:r>
              <a:rPr lang="en-US" altLang="zh-TW" sz="21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HK$1,592</a:t>
            </a:r>
            <a:r>
              <a:rPr lang="zh-CN" altLang="en-US" sz="21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零售</a:t>
            </a:r>
            <a:r>
              <a:rPr lang="zh-TW" altLang="en-US" sz="21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額</a:t>
            </a:r>
            <a:r>
              <a:rPr lang="en-US" altLang="zh-CN" sz="21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CN" altLang="en-US" sz="21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 </a:t>
            </a:r>
            <a:r>
              <a:rPr lang="en-US" altLang="zh-CN" sz="21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 </a:t>
            </a:r>
            <a:r>
              <a:rPr lang="en-US" altLang="zh-TW" sz="21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HK$478</a:t>
            </a:r>
            <a:r>
              <a:rPr lang="zh-CN" altLang="en-US" sz="21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1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利潤</a:t>
            </a:r>
            <a:endParaRPr lang="zh-CN" altLang="en-US" sz="2100" i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28" y="4813653"/>
            <a:ext cx="2128751" cy="18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" y="131188"/>
            <a:ext cx="8068235" cy="887507"/>
          </a:xfrm>
          <a:prstGeom prst="rect">
            <a:avLst/>
          </a:prstGeom>
          <a:solidFill>
            <a:srgbClr val="F2AD19">
              <a:alpha val="78000"/>
            </a:srgbClr>
          </a:solidFill>
          <a:ln>
            <a:noFill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2" tIns="34289" rIns="68462" bIns="34289" rtlCol="0" anchor="ctr"/>
          <a:lstStyle/>
          <a:p>
            <a:pPr algn="ctr" defTabSz="68445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3748" y="131188"/>
            <a:ext cx="7634567" cy="887507"/>
          </a:xfrm>
          <a:prstGeom prst="rect">
            <a:avLst/>
          </a:prstGeom>
        </p:spPr>
        <p:txBody>
          <a:bodyPr vert="horz" lIns="68462" tIns="34289" rIns="68462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TW" altLang="en-US" sz="3600" b="1" i="0" dirty="0">
                <a:solidFill>
                  <a:srgbClr val="E81F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設想建立團隊行動計劃</a:t>
            </a:r>
            <a:r>
              <a:rPr lang="zh-CN" altLang="en-US" sz="3600" b="1" i="0" dirty="0">
                <a:solidFill>
                  <a:srgbClr val="E81F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904565" y="1270403"/>
            <a:ext cx="6131858" cy="3646809"/>
          </a:xfrm>
          <a:prstGeom prst="rect">
            <a:avLst/>
          </a:prstGeom>
        </p:spPr>
        <p:txBody>
          <a:bodyPr lIns="68462" tIns="34289" rIns="68462" bIns="34289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zh-CN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lang="en-US" altLang="zh-TW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%</a:t>
            </a:r>
            <a:r>
              <a:rPr lang="zh-TW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以上的顧客將成為每月重複買家（根據化妝品、護膚品、健康和營養補充產品的附加銷售等）</a:t>
            </a:r>
            <a:endParaRPr lang="zh-CN" altLang="en-US" sz="2000" i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fontAlgn="auto">
              <a:spcAft>
                <a:spcPts val="0"/>
              </a:spcAft>
            </a:pPr>
            <a:r>
              <a:rPr lang="en-US" altLang="zh-TW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HK$1,592</a:t>
            </a: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零售 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新銷售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x 12</a:t>
            </a:r>
            <a:r>
              <a:rPr lang="zh-TW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 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 </a:t>
            </a:r>
            <a:r>
              <a:rPr lang="en-US" altLang="zh-TW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</a:t>
            </a:r>
            <a:r>
              <a:rPr lang="en-US" altLang="zh-TW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19,104</a:t>
            </a: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新銷售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)/</a:t>
            </a: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</a:p>
          <a:p>
            <a:pPr lvl="1" fontAlgn="auto">
              <a:spcAft>
                <a:spcPts val="0"/>
              </a:spcAft>
            </a:pPr>
            <a:r>
              <a:rPr lang="en-US" altLang="zh-TW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</a:t>
            </a:r>
            <a:r>
              <a:rPr lang="en-US" altLang="zh-TW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19,104</a:t>
            </a: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零售 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新銷售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x 50% = HK$</a:t>
            </a:r>
            <a:r>
              <a:rPr lang="en-US" altLang="zh-TW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9,552</a:t>
            </a: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重複銷售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)/</a:t>
            </a: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</a:p>
          <a:p>
            <a:pPr lvl="1" fontAlgn="auto">
              <a:spcAft>
                <a:spcPts val="0"/>
              </a:spcAft>
            </a:pP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HK$</a:t>
            </a:r>
            <a:r>
              <a:rPr lang="en-US" altLang="zh-TW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9,552</a:t>
            </a: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重複銷售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 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 600 BV (</a:t>
            </a:r>
            <a:r>
              <a:rPr lang="zh-TW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重複銷售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)/</a:t>
            </a: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</a:p>
          <a:p>
            <a:pPr lvl="1" fontAlgn="auto">
              <a:spcAft>
                <a:spcPts val="0"/>
              </a:spcAft>
            </a:pP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HK$</a:t>
            </a:r>
            <a:r>
              <a:rPr lang="en-US" altLang="zh-TW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9,552</a:t>
            </a: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重複銷售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 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  HK$</a:t>
            </a:r>
            <a:r>
              <a:rPr lang="en-US" altLang="zh-TW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2,866</a:t>
            </a: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重複利潤</a:t>
            </a:r>
            <a:endParaRPr lang="zh-CN" altLang="en-US" sz="1600" i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indent="456242" fontAlgn="auto">
              <a:spcAft>
                <a:spcPts val="0"/>
              </a:spcAft>
              <a:buNone/>
            </a:pPr>
            <a:r>
              <a:rPr lang="en-US" altLang="zh-CN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個超連鎖店主團隊</a:t>
            </a:r>
            <a:r>
              <a:rPr lang="zh-CN" altLang="en-US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，每</a:t>
            </a:r>
            <a:r>
              <a:rPr lang="zh-TW" altLang="en-US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邊產</a:t>
            </a:r>
            <a:r>
              <a:rPr lang="zh-CN" altLang="en-US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 </a:t>
            </a:r>
            <a:r>
              <a:rPr lang="en-US" altLang="zh-CN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5,000 BV</a:t>
            </a:r>
            <a:r>
              <a:rPr lang="zh-CN" altLang="en-US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創造</a:t>
            </a:r>
            <a:r>
              <a:rPr lang="zh-CN" altLang="en-US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</a:t>
            </a:r>
            <a:r>
              <a:rPr lang="en-US" altLang="zh-CN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</a:t>
            </a:r>
            <a:r>
              <a:rPr lang="en-US" altLang="zh-TW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11,500</a:t>
            </a:r>
            <a:r>
              <a:rPr lang="zh-CN" altLang="en-US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佣金收入</a:t>
            </a:r>
            <a:r>
              <a:rPr lang="en-US" altLang="zh-TW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`</a:t>
            </a:r>
            <a:endParaRPr lang="zh-CN" altLang="en-US" b="1" i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28" y="4813653"/>
            <a:ext cx="2128751" cy="18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5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" y="131188"/>
            <a:ext cx="8068235" cy="887507"/>
          </a:xfrm>
          <a:prstGeom prst="rect">
            <a:avLst/>
          </a:prstGeom>
          <a:solidFill>
            <a:srgbClr val="F2AD19">
              <a:alpha val="78000"/>
            </a:srgbClr>
          </a:solidFill>
          <a:ln>
            <a:noFill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2" tIns="34289" rIns="68462" bIns="34289" rtlCol="0" anchor="ctr"/>
          <a:lstStyle/>
          <a:p>
            <a:pPr algn="ctr" defTabSz="68445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3748" y="131188"/>
            <a:ext cx="7634567" cy="887507"/>
          </a:xfrm>
          <a:prstGeom prst="rect">
            <a:avLst/>
          </a:prstGeom>
        </p:spPr>
        <p:txBody>
          <a:bodyPr vert="horz" lIns="68462" tIns="34289" rIns="68462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TW" altLang="en-US" sz="3600" b="1" i="0" dirty="0">
                <a:solidFill>
                  <a:srgbClr val="E81F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設想建立團隊行動計劃</a:t>
            </a:r>
            <a:r>
              <a:rPr lang="zh-CN" altLang="en-US" sz="3600" b="1" i="0" dirty="0">
                <a:solidFill>
                  <a:srgbClr val="E81F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988982" y="1150820"/>
            <a:ext cx="6131858" cy="3646809"/>
          </a:xfrm>
          <a:prstGeom prst="rect">
            <a:avLst/>
          </a:prstGeom>
        </p:spPr>
        <p:txBody>
          <a:bodyPr lIns="68462" tIns="34289" rIns="68462" bIns="34289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zh-TW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每位超連鎖店主</a:t>
            </a:r>
            <a:r>
              <a:rPr lang="en-US" altLang="zh-CN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團隊成員</a:t>
            </a:r>
            <a:r>
              <a:rPr lang="en-US" altLang="zh-CN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zh-TW" altLang="en-US" sz="2000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承諾</a:t>
            </a:r>
            <a:r>
              <a:rPr lang="zh-CN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每月使用</a:t>
            </a:r>
            <a:r>
              <a:rPr lang="en-US" altLang="zh-CN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 – 150 BV</a:t>
            </a:r>
            <a:r>
              <a:rPr lang="zh-CN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</a:t>
            </a:r>
            <a:r>
              <a:rPr lang="zh-CN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品</a:t>
            </a:r>
          </a:p>
          <a:p>
            <a:pPr fontAlgn="auto">
              <a:spcAft>
                <a:spcPts val="0"/>
              </a:spcAft>
            </a:pPr>
            <a:r>
              <a:rPr lang="zh-TW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每位超連鎖店主</a:t>
            </a:r>
            <a:r>
              <a:rPr lang="en-US" altLang="zh-CN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團隊成員</a:t>
            </a:r>
            <a:r>
              <a:rPr lang="en-US" altLang="zh-CN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zh-TW" altLang="en-US" sz="2000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承諾</a:t>
            </a:r>
            <a:r>
              <a:rPr lang="zh-CN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" sz="2000" i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000" i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CN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經營事業的前</a:t>
            </a:r>
            <a:r>
              <a:rPr lang="en-US" altLang="zh-TW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</a:t>
            </a:r>
            <a:r>
              <a:rPr lang="zh-CN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</a:t>
            </a:r>
            <a:r>
              <a:rPr lang="zh-TW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zh-CN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月零售 </a:t>
            </a:r>
            <a:r>
              <a:rPr lang="en-US" altLang="zh-CN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HK$1,</a:t>
            </a:r>
            <a:r>
              <a:rPr lang="en-US" altLang="zh-TW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592</a:t>
            </a:r>
            <a:r>
              <a:rPr lang="zh-CN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CN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 </a:t>
            </a:r>
            <a:r>
              <a:rPr lang="zh-CN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</a:t>
            </a:r>
            <a:r>
              <a:rPr lang="zh-TW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zh-CN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zh-TW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賺</a:t>
            </a:r>
            <a:r>
              <a:rPr lang="zh-CN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取</a:t>
            </a:r>
            <a:r>
              <a:rPr lang="en-US" altLang="zh-CN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HK$</a:t>
            </a:r>
            <a:r>
              <a:rPr lang="en-US" altLang="zh-TW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478</a:t>
            </a:r>
            <a:r>
              <a:rPr lang="en-US" altLang="zh-CN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零售</a:t>
            </a:r>
            <a:r>
              <a:rPr lang="zh-TW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利潤與</a:t>
            </a:r>
            <a:r>
              <a:rPr lang="zh-CN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 BV</a:t>
            </a:r>
          </a:p>
          <a:p>
            <a:pPr fontAlgn="auto">
              <a:spcAft>
                <a:spcPts val="0"/>
              </a:spcAft>
            </a:pPr>
            <a:r>
              <a:rPr lang="zh-CN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每位超</a:t>
            </a:r>
            <a:r>
              <a:rPr lang="zh-TW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連鎖</a:t>
            </a:r>
            <a:r>
              <a:rPr lang="zh-CN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 </a:t>
            </a:r>
            <a:r>
              <a:rPr lang="en-US" altLang="zh-CN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團隊成員</a:t>
            </a:r>
            <a:r>
              <a:rPr lang="en-US" altLang="zh-CN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zh-CN" altLang="en-US" sz="2000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承</a:t>
            </a:r>
            <a:r>
              <a:rPr lang="zh-TW" altLang="en-US" sz="2000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諾</a:t>
            </a:r>
            <a:r>
              <a:rPr lang="zh-CN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</a:t>
            </a:r>
            <a:r>
              <a:rPr lang="zh-TW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zh-CN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月展示</a:t>
            </a:r>
            <a:r>
              <a:rPr lang="zh-TW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事業計劃</a:t>
            </a:r>
            <a:r>
              <a:rPr lang="zh-CN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给</a:t>
            </a:r>
            <a:r>
              <a:rPr lang="en-US" altLang="zh-CN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CN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位合格人</a:t>
            </a:r>
            <a:r>
              <a:rPr lang="zh-TW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</a:t>
            </a:r>
            <a:endParaRPr lang="zh-CN" altLang="en-US" sz="2000" i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Aft>
                <a:spcPts val="0"/>
              </a:spcAft>
            </a:pPr>
            <a:r>
              <a:rPr lang="zh-CN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</a:t>
            </a:r>
            <a:r>
              <a:rPr lang="zh-TW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</a:t>
            </a:r>
            <a:r>
              <a:rPr lang="zh-CN" altLang="en-US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加入比例是</a:t>
            </a:r>
            <a:r>
              <a:rPr lang="en-US" altLang="zh-CN" sz="20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8:1</a:t>
            </a:r>
          </a:p>
          <a:p>
            <a:pPr lvl="1" fontAlgn="auto">
              <a:spcAft>
                <a:spcPts val="0"/>
              </a:spcAft>
            </a:pPr>
            <a:r>
              <a:rPr lang="zh-CN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展示</a:t>
            </a:r>
            <a:r>
              <a:rPr lang="zh-TW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事業計劃給</a:t>
            </a:r>
            <a:r>
              <a:rPr lang="zh-CN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八位合格人</a:t>
            </a:r>
            <a:r>
              <a:rPr lang="zh-TW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</a:t>
            </a:r>
            <a:r>
              <a:rPr lang="zh-CN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lvl="1" fontAlgn="auto">
              <a:spcAft>
                <a:spcPts val="0"/>
              </a:spcAft>
            </a:pPr>
            <a:r>
              <a:rPr lang="zh-TW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註冊</a:t>
            </a:r>
            <a:r>
              <a:rPr lang="en-US" altLang="zh-CN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CN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位新超</a:t>
            </a:r>
            <a:r>
              <a:rPr lang="zh-TW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連鎖</a:t>
            </a:r>
            <a:r>
              <a:rPr lang="zh-CN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28" y="4813653"/>
            <a:ext cx="2128751" cy="18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0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" y="131188"/>
            <a:ext cx="8068235" cy="887507"/>
          </a:xfrm>
          <a:prstGeom prst="rect">
            <a:avLst/>
          </a:prstGeom>
          <a:solidFill>
            <a:srgbClr val="F2AD19">
              <a:alpha val="78000"/>
            </a:srgbClr>
          </a:solidFill>
          <a:ln>
            <a:noFill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2" tIns="34289" rIns="68462" bIns="34289" rtlCol="0" anchor="ctr"/>
          <a:lstStyle/>
          <a:p>
            <a:pPr algn="ctr" defTabSz="68445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3748" y="131188"/>
            <a:ext cx="7634567" cy="887507"/>
          </a:xfrm>
          <a:prstGeom prst="rect">
            <a:avLst/>
          </a:prstGeom>
        </p:spPr>
        <p:txBody>
          <a:bodyPr vert="horz" lIns="68462" tIns="34289" rIns="68462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TW" altLang="en-US" sz="3600" b="1" i="0" dirty="0">
                <a:solidFill>
                  <a:srgbClr val="E81F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設想建立團隊行動計劃</a:t>
            </a:r>
            <a:r>
              <a:rPr lang="zh-CN" altLang="en-US" sz="3600" b="1" i="0" dirty="0">
                <a:solidFill>
                  <a:srgbClr val="E81F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190110" y="1410898"/>
            <a:ext cx="5856400" cy="3394472"/>
          </a:xfrm>
          <a:prstGeom prst="rect">
            <a:avLst/>
          </a:prstGeom>
        </p:spPr>
        <p:txBody>
          <a:bodyPr lIns="68462" tIns="34289" rIns="68462" bIns="34289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None/>
            </a:pPr>
            <a:r>
              <a:rPr lang="zh-TW" altLang="en-US" sz="1600" b="1" i="0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根據</a:t>
            </a:r>
            <a:r>
              <a:rPr lang="zh-CN" altLang="en-US" sz="1600" b="1" i="0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600" b="1" i="0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8:1 </a:t>
            </a:r>
            <a:r>
              <a:rPr lang="zh-CN" altLang="en-US" sz="1600" b="1" i="0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比例的</a:t>
            </a:r>
            <a:r>
              <a:rPr lang="zh-TW" altLang="en-US" sz="1600" b="1" i="0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團隊成長</a:t>
            </a:r>
            <a:endParaRPr lang="zh-CN" altLang="en-US" sz="1600" b="1" i="0" u="sng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Aft>
                <a:spcPts val="0"/>
              </a:spcAft>
            </a:pP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zh-TW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 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 </a:t>
            </a:r>
            <a:r>
              <a:rPr lang="zh-TW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+ 1 (8</a:t>
            </a: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位合格人</a:t>
            </a:r>
            <a:r>
              <a:rPr lang="zh-TW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fontAlgn="auto">
              <a:spcAft>
                <a:spcPts val="0"/>
              </a:spcAft>
            </a:pP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</a:t>
            </a: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 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zh-TW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+ 2 (12</a:t>
            </a: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位合格人</a:t>
            </a:r>
            <a:r>
              <a:rPr lang="zh-TW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fontAlgn="auto">
              <a:spcAft>
                <a:spcPts val="0"/>
              </a:spcAft>
            </a:pP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 </a:t>
            </a: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 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zh-TW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你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+ 3 (16</a:t>
            </a: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位合格人</a:t>
            </a:r>
            <a:r>
              <a:rPr lang="zh-TW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fontAlgn="auto">
              <a:spcAft>
                <a:spcPts val="0"/>
              </a:spcAft>
            </a:pP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 </a:t>
            </a: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 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zh-TW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你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+ 5 (24</a:t>
            </a: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位合格人</a:t>
            </a:r>
            <a:r>
              <a:rPr lang="zh-TW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en" sz="1600" i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1600" i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" sz="1600" i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Aft>
                <a:spcPts val="0"/>
              </a:spcAft>
            </a:pP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 </a:t>
            </a: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 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zh-TW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你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+ 9 (40</a:t>
            </a: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位合格人</a:t>
            </a:r>
            <a:r>
              <a:rPr lang="zh-TW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fontAlgn="auto">
              <a:spcAft>
                <a:spcPts val="0"/>
              </a:spcAft>
            </a:pP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 </a:t>
            </a: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 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zh-TW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你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+ 14 (60</a:t>
            </a: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位合格人</a:t>
            </a:r>
            <a:r>
              <a:rPr lang="zh-TW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fontAlgn="auto">
              <a:spcAft>
                <a:spcPts val="0"/>
              </a:spcAft>
            </a:pP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 </a:t>
            </a: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 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zh-TW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你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+ 21 (88</a:t>
            </a: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位合格人</a:t>
            </a:r>
            <a:r>
              <a:rPr lang="zh-TW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fontAlgn="auto">
              <a:spcAft>
                <a:spcPts val="0"/>
              </a:spcAft>
            </a:pP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 </a:t>
            </a: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 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zh-TW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你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+ 33 (136</a:t>
            </a: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位合格人</a:t>
            </a:r>
            <a:r>
              <a:rPr lang="zh-TW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</a:t>
            </a: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2751044" y="2238454"/>
            <a:ext cx="360363" cy="203132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68445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1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</a:p>
          <a:p>
            <a:pPr algn="ctr" defTabSz="68445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1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</a:t>
            </a:r>
          </a:p>
          <a:p>
            <a:pPr algn="ctr" defTabSz="68445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1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</a:t>
            </a:r>
          </a:p>
          <a:p>
            <a:pPr algn="ctr" defTabSz="68445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1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</a:t>
            </a:r>
          </a:p>
          <a:p>
            <a:pPr algn="ctr" defTabSz="68445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1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</a:t>
            </a:r>
          </a:p>
          <a:p>
            <a:pPr algn="ctr" defTabSz="68445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1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28" y="4813653"/>
            <a:ext cx="2128751" cy="18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9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" y="131188"/>
            <a:ext cx="8068235" cy="887507"/>
          </a:xfrm>
          <a:prstGeom prst="rect">
            <a:avLst/>
          </a:prstGeom>
          <a:solidFill>
            <a:srgbClr val="F2AD19">
              <a:alpha val="78000"/>
            </a:srgbClr>
          </a:solidFill>
          <a:ln>
            <a:noFill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2" tIns="34289" rIns="68462" bIns="34289" rtlCol="0" anchor="ctr"/>
          <a:lstStyle/>
          <a:p>
            <a:pPr algn="ctr" defTabSz="68445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3748" y="131188"/>
            <a:ext cx="7634567" cy="887507"/>
          </a:xfrm>
          <a:prstGeom prst="rect">
            <a:avLst/>
          </a:prstGeom>
        </p:spPr>
        <p:txBody>
          <a:bodyPr vert="horz" lIns="68462" tIns="34289" rIns="68462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TW" altLang="en-US" sz="3600" b="1" i="0" dirty="0">
                <a:solidFill>
                  <a:srgbClr val="E81F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設想建立團隊行動計劃</a:t>
            </a:r>
            <a:r>
              <a:rPr lang="zh-CN" altLang="en-US" sz="3600" b="1" i="0" dirty="0">
                <a:solidFill>
                  <a:srgbClr val="E81F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</a:p>
        </p:txBody>
      </p:sp>
      <p:sp>
        <p:nvSpPr>
          <p:cNvPr id="8" name="Rectangle 7"/>
          <p:cNvSpPr/>
          <p:nvPr/>
        </p:nvSpPr>
        <p:spPr>
          <a:xfrm>
            <a:off x="-13242" y="1351006"/>
            <a:ext cx="9161873" cy="64512"/>
          </a:xfrm>
          <a:prstGeom prst="rect">
            <a:avLst/>
          </a:prstGeom>
          <a:solidFill>
            <a:srgbClr val="5895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462" tIns="34289" rIns="68462" bIns="34289" rtlCol="0" anchor="ctr"/>
          <a:lstStyle/>
          <a:p>
            <a:pPr algn="ctr" defTabSz="68445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031414" y="1871307"/>
            <a:ext cx="1439863" cy="216694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/>
        </p:spPr>
        <p:txBody>
          <a:bodyPr lIns="91280" tIns="45640" rIns="91280" bIns="45640" anchor="ctr"/>
          <a:lstStyle/>
          <a:p>
            <a:pPr algn="ctr" defTabSz="6844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</a:t>
            </a:r>
            <a:r>
              <a:rPr lang="zh-TW" altLang="en-US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zh-CN" altLang="en-US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 </a:t>
            </a:r>
          </a:p>
        </p:txBody>
      </p:sp>
      <p:grpSp>
        <p:nvGrpSpPr>
          <p:cNvPr id="10" name="Group 17"/>
          <p:cNvGrpSpPr>
            <a:grpSpLocks/>
          </p:cNvGrpSpPr>
          <p:nvPr/>
        </p:nvGrpSpPr>
        <p:grpSpPr bwMode="auto">
          <a:xfrm>
            <a:off x="862759" y="3202423"/>
            <a:ext cx="1655763" cy="613172"/>
            <a:chOff x="755650" y="5059363"/>
            <a:chExt cx="1655763" cy="817562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755650" y="5589588"/>
              <a:ext cx="1655763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68445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第四</a:t>
              </a:r>
              <a:r>
                <a:rPr lang="zh-TW" altLang="en-US" sz="14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zh-CN" altLang="en-US" sz="14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</a:p>
          </p:txBody>
        </p:sp>
        <p:cxnSp>
          <p:nvCxnSpPr>
            <p:cNvPr id="12" name="Straight Connector 11"/>
            <p:cNvCxnSpPr>
              <a:cxnSpLocks noChangeShapeType="1"/>
            </p:cNvCxnSpPr>
            <p:nvPr/>
          </p:nvCxnSpPr>
          <p:spPr bwMode="auto">
            <a:xfrm flipV="1">
              <a:off x="1692275" y="5300663"/>
              <a:ext cx="215900" cy="21590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5059363"/>
              <a:ext cx="201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5"/>
          <p:cNvGrpSpPr>
            <a:grpSpLocks/>
          </p:cNvGrpSpPr>
          <p:nvPr/>
        </p:nvGrpSpPr>
        <p:grpSpPr bwMode="auto">
          <a:xfrm>
            <a:off x="1654964" y="2722607"/>
            <a:ext cx="1584325" cy="607219"/>
            <a:chOff x="1547813" y="4419600"/>
            <a:chExt cx="1584325" cy="809625"/>
          </a:xfrm>
        </p:grpSpPr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1547813" y="4941888"/>
              <a:ext cx="1584325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68445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第三</a:t>
              </a:r>
              <a:r>
                <a:rPr lang="zh-TW" altLang="en-US" sz="14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zh-CN" altLang="en-US" sz="14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 </a:t>
              </a:r>
            </a:p>
          </p:txBody>
        </p:sp>
        <p:cxnSp>
          <p:nvCxnSpPr>
            <p:cNvPr id="16" name="Straight Connector 15"/>
            <p:cNvCxnSpPr>
              <a:cxnSpLocks noChangeShapeType="1"/>
            </p:cNvCxnSpPr>
            <p:nvPr/>
          </p:nvCxnSpPr>
          <p:spPr bwMode="auto">
            <a:xfrm flipV="1">
              <a:off x="2484438" y="4724400"/>
              <a:ext cx="142875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00" y="4419600"/>
              <a:ext cx="24130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2"/>
          <p:cNvGrpSpPr>
            <a:grpSpLocks/>
          </p:cNvGrpSpPr>
          <p:nvPr/>
        </p:nvGrpSpPr>
        <p:grpSpPr bwMode="auto">
          <a:xfrm>
            <a:off x="2158238" y="2250003"/>
            <a:ext cx="1584325" cy="565547"/>
            <a:chOff x="2339975" y="3898900"/>
            <a:chExt cx="1584325" cy="754063"/>
          </a:xfrm>
        </p:grpSpPr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2339975" y="4365626"/>
              <a:ext cx="1584325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68445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第二</a:t>
              </a:r>
              <a:r>
                <a:rPr lang="zh-TW" altLang="en-US" sz="14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zh-CN" altLang="en-US" sz="14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</a:p>
          </p:txBody>
        </p:sp>
        <p:cxnSp>
          <p:nvCxnSpPr>
            <p:cNvPr id="20" name="Straight Connector 19"/>
            <p:cNvCxnSpPr>
              <a:cxnSpLocks noChangeShapeType="1"/>
            </p:cNvCxnSpPr>
            <p:nvPr/>
          </p:nvCxnSpPr>
          <p:spPr bwMode="auto">
            <a:xfrm flipV="1">
              <a:off x="3132138" y="4149725"/>
              <a:ext cx="144462" cy="14287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1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1575" y="3898900"/>
              <a:ext cx="258763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32"/>
          <p:cNvGrpSpPr>
            <a:grpSpLocks/>
          </p:cNvGrpSpPr>
          <p:nvPr/>
        </p:nvGrpSpPr>
        <p:grpSpPr bwMode="auto">
          <a:xfrm>
            <a:off x="7200059" y="3707248"/>
            <a:ext cx="1789113" cy="594122"/>
            <a:chOff x="7092950" y="5733256"/>
            <a:chExt cx="1789113" cy="791369"/>
          </a:xfrm>
        </p:grpSpPr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7092950" y="6237576"/>
              <a:ext cx="1670050" cy="2870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68445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第八</a:t>
              </a:r>
              <a:r>
                <a:rPr lang="zh-TW" altLang="en-US" sz="14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zh-CN" altLang="en-US" sz="14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 </a:t>
              </a:r>
            </a:p>
          </p:txBody>
        </p:sp>
        <p:cxnSp>
          <p:nvCxnSpPr>
            <p:cNvPr id="24" name="Straight Connector 23"/>
            <p:cNvCxnSpPr>
              <a:cxnSpLocks noChangeShapeType="1"/>
            </p:cNvCxnSpPr>
            <p:nvPr/>
          </p:nvCxnSpPr>
          <p:spPr bwMode="auto">
            <a:xfrm flipH="1" flipV="1">
              <a:off x="7667625" y="5950525"/>
              <a:ext cx="217488" cy="21568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5" name="Group 27"/>
            <p:cNvGrpSpPr>
              <a:grpSpLocks/>
            </p:cNvGrpSpPr>
            <p:nvPr/>
          </p:nvGrpSpPr>
          <p:grpSpPr bwMode="auto">
            <a:xfrm>
              <a:off x="8482013" y="5733256"/>
              <a:ext cx="400050" cy="469900"/>
              <a:chOff x="8482013" y="5767388"/>
              <a:chExt cx="400050" cy="469900"/>
            </a:xfrm>
          </p:grpSpPr>
          <p:pic>
            <p:nvPicPr>
              <p:cNvPr id="26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82013" y="5767388"/>
                <a:ext cx="193675" cy="469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86800" y="5767388"/>
                <a:ext cx="195263" cy="469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8" name="Group 22"/>
          <p:cNvGrpSpPr>
            <a:grpSpLocks/>
          </p:cNvGrpSpPr>
          <p:nvPr/>
        </p:nvGrpSpPr>
        <p:grpSpPr bwMode="auto">
          <a:xfrm>
            <a:off x="6984157" y="3257273"/>
            <a:ext cx="1511300" cy="558403"/>
            <a:chOff x="6877050" y="5132388"/>
            <a:chExt cx="1511300" cy="744537"/>
          </a:xfrm>
        </p:grpSpPr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6877050" y="5589588"/>
              <a:ext cx="1511300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68445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第八</a:t>
              </a:r>
              <a:r>
                <a:rPr lang="zh-TW" altLang="en-US" sz="14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zh-CN" altLang="en-US" sz="14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</a:p>
          </p:txBody>
        </p:sp>
        <p:cxnSp>
          <p:nvCxnSpPr>
            <p:cNvPr id="30" name="Straight Connector 29"/>
            <p:cNvCxnSpPr>
              <a:cxnSpLocks noChangeShapeType="1"/>
            </p:cNvCxnSpPr>
            <p:nvPr/>
          </p:nvCxnSpPr>
          <p:spPr bwMode="auto">
            <a:xfrm flipH="1" flipV="1">
              <a:off x="7092950" y="5300663"/>
              <a:ext cx="215900" cy="21590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31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088" y="5132388"/>
              <a:ext cx="22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Group 21"/>
          <p:cNvGrpSpPr>
            <a:grpSpLocks/>
          </p:cNvGrpSpPr>
          <p:nvPr/>
        </p:nvGrpSpPr>
        <p:grpSpPr bwMode="auto">
          <a:xfrm>
            <a:off x="6334951" y="2735698"/>
            <a:ext cx="1512887" cy="594122"/>
            <a:chOff x="6227763" y="4437063"/>
            <a:chExt cx="1512887" cy="792162"/>
          </a:xfrm>
        </p:grpSpPr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6227763" y="4941888"/>
              <a:ext cx="1512887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68445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第七</a:t>
              </a:r>
              <a:r>
                <a:rPr lang="zh-TW" altLang="en-US" sz="14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zh-CN" altLang="en-US" sz="14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 </a:t>
              </a:r>
            </a:p>
          </p:txBody>
        </p:sp>
        <p:cxnSp>
          <p:nvCxnSpPr>
            <p:cNvPr id="34" name="Straight Connector 33"/>
            <p:cNvCxnSpPr>
              <a:cxnSpLocks noChangeShapeType="1"/>
            </p:cNvCxnSpPr>
            <p:nvPr/>
          </p:nvCxnSpPr>
          <p:spPr bwMode="auto">
            <a:xfrm flipH="1" flipV="1">
              <a:off x="6443663" y="4724400"/>
              <a:ext cx="144462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35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388" y="4437063"/>
              <a:ext cx="24130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5758608" y="2332098"/>
            <a:ext cx="1441450" cy="565547"/>
            <a:chOff x="5651500" y="3898900"/>
            <a:chExt cx="1441450" cy="754063"/>
          </a:xfrm>
        </p:grpSpPr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5651500" y="4365625"/>
              <a:ext cx="1441450" cy="2873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68445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第六</a:t>
              </a:r>
              <a:r>
                <a:rPr lang="zh-TW" altLang="en-US" sz="14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zh-CN" altLang="en-US" sz="14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 </a:t>
              </a:r>
            </a:p>
          </p:txBody>
        </p:sp>
        <p:cxnSp>
          <p:nvCxnSpPr>
            <p:cNvPr id="38" name="Straight Connector 37"/>
            <p:cNvCxnSpPr>
              <a:cxnSpLocks noChangeShapeType="1"/>
            </p:cNvCxnSpPr>
            <p:nvPr/>
          </p:nvCxnSpPr>
          <p:spPr bwMode="auto">
            <a:xfrm flipH="1" flipV="1">
              <a:off x="5867400" y="4149725"/>
              <a:ext cx="144463" cy="14287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39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125" y="3898900"/>
              <a:ext cx="198438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4102847" y="1438384"/>
            <a:ext cx="1152525" cy="41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68445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100" b="1" i="0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endParaRPr lang="zh-CN" altLang="en-US" sz="2100" b="1" i="0" u="sng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1057257" y="3992905"/>
            <a:ext cx="7223807" cy="46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68445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根據</a:t>
            </a:r>
            <a:r>
              <a:rPr lang="zh-CN" altLang="en-US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8:1 </a:t>
            </a:r>
            <a:r>
              <a:rPr lang="zh-CN" altLang="en-US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比例的</a:t>
            </a:r>
            <a:r>
              <a:rPr lang="zh-TW" altLang="en-US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團隊成長</a:t>
            </a:r>
            <a:endParaRPr lang="zh-CN" altLang="en-US" i="0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2" name="Group 1"/>
          <p:cNvGrpSpPr>
            <a:grpSpLocks/>
          </p:cNvGrpSpPr>
          <p:nvPr/>
        </p:nvGrpSpPr>
        <p:grpSpPr bwMode="auto">
          <a:xfrm>
            <a:off x="3094863" y="1707000"/>
            <a:ext cx="1439863" cy="758428"/>
            <a:chOff x="2987675" y="3064933"/>
            <a:chExt cx="1439863" cy="1011767"/>
          </a:xfrm>
        </p:grpSpPr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2987675" y="3789212"/>
              <a:ext cx="1439863" cy="2874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68445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第一</a:t>
              </a:r>
              <a:r>
                <a:rPr lang="zh-TW" altLang="en-US" sz="14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zh-CN" altLang="en-US" sz="14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 </a:t>
              </a:r>
            </a:p>
          </p:txBody>
        </p:sp>
        <p:cxnSp>
          <p:nvCxnSpPr>
            <p:cNvPr id="44" name="Straight Connector 43"/>
            <p:cNvCxnSpPr>
              <a:cxnSpLocks noChangeShapeType="1"/>
            </p:cNvCxnSpPr>
            <p:nvPr/>
          </p:nvCxnSpPr>
          <p:spPr bwMode="auto">
            <a:xfrm flipV="1">
              <a:off x="3924300" y="3573199"/>
              <a:ext cx="142875" cy="14295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45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7802" y="3064933"/>
              <a:ext cx="298886" cy="677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19"/>
          <p:cNvGrpSpPr>
            <a:grpSpLocks/>
          </p:cNvGrpSpPr>
          <p:nvPr/>
        </p:nvGrpSpPr>
        <p:grpSpPr bwMode="auto">
          <a:xfrm>
            <a:off x="4895088" y="1709460"/>
            <a:ext cx="1439863" cy="756047"/>
            <a:chOff x="4787900" y="3068960"/>
            <a:chExt cx="1439863" cy="1007740"/>
          </a:xfrm>
        </p:grpSpPr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4787900" y="3789455"/>
              <a:ext cx="1439863" cy="28724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68445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第五</a:t>
              </a:r>
              <a:r>
                <a:rPr lang="zh-TW" altLang="en-US" sz="14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zh-CN" altLang="en-US" sz="14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 </a:t>
              </a:r>
            </a:p>
          </p:txBody>
        </p:sp>
        <p:cxnSp>
          <p:nvCxnSpPr>
            <p:cNvPr id="48" name="Straight Connector 47"/>
            <p:cNvCxnSpPr>
              <a:cxnSpLocks noChangeShapeType="1"/>
            </p:cNvCxnSpPr>
            <p:nvPr/>
          </p:nvCxnSpPr>
          <p:spPr bwMode="auto">
            <a:xfrm flipH="1" flipV="1">
              <a:off x="5148263" y="3573624"/>
              <a:ext cx="144462" cy="142829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49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857290" y="3068960"/>
              <a:ext cx="298886" cy="677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Group 31"/>
          <p:cNvGrpSpPr>
            <a:grpSpLocks/>
          </p:cNvGrpSpPr>
          <p:nvPr/>
        </p:nvGrpSpPr>
        <p:grpSpPr bwMode="auto">
          <a:xfrm>
            <a:off x="178545" y="3707248"/>
            <a:ext cx="1547812" cy="594122"/>
            <a:chOff x="71438" y="5733256"/>
            <a:chExt cx="1547812" cy="791369"/>
          </a:xfrm>
        </p:grpSpPr>
        <p:grpSp>
          <p:nvGrpSpPr>
            <p:cNvPr id="51" name="Group 18"/>
            <p:cNvGrpSpPr>
              <a:grpSpLocks/>
            </p:cNvGrpSpPr>
            <p:nvPr/>
          </p:nvGrpSpPr>
          <p:grpSpPr bwMode="auto">
            <a:xfrm>
              <a:off x="71438" y="5949950"/>
              <a:ext cx="1547812" cy="574675"/>
              <a:chOff x="71438" y="5949950"/>
              <a:chExt cx="1547812" cy="574675"/>
            </a:xfrm>
          </p:grpSpPr>
          <p:sp>
            <p:nvSpPr>
              <p:cNvPr id="55" name="Rectangle 54"/>
              <p:cNvSpPr>
                <a:spLocks noChangeArrowheads="1"/>
              </p:cNvSpPr>
              <p:nvPr/>
            </p:nvSpPr>
            <p:spPr bwMode="auto">
              <a:xfrm>
                <a:off x="71438" y="6237576"/>
                <a:ext cx="1547812" cy="2870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  <a:extLst/>
            </p:spPr>
            <p:txBody>
              <a:bodyPr anchor="ctr"/>
              <a:lstStyle/>
              <a:p>
                <a:pPr algn="ctr" defTabSz="68445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i="0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第四</a:t>
                </a:r>
                <a:r>
                  <a:rPr lang="zh-TW" altLang="en-US" sz="1400" i="0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個</a:t>
                </a:r>
                <a:r>
                  <a:rPr lang="zh-CN" altLang="en-US" sz="1400" i="0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月 </a:t>
                </a:r>
              </a:p>
            </p:txBody>
          </p:sp>
          <p:cxnSp>
            <p:nvCxnSpPr>
              <p:cNvPr id="56" name="Straight Connector 55"/>
              <p:cNvCxnSpPr>
                <a:cxnSpLocks noChangeShapeType="1"/>
              </p:cNvCxnSpPr>
              <p:nvPr/>
            </p:nvCxnSpPr>
            <p:spPr bwMode="auto">
              <a:xfrm flipV="1">
                <a:off x="827088" y="5950525"/>
                <a:ext cx="215900" cy="215684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52" name="Group 28"/>
            <p:cNvGrpSpPr>
              <a:grpSpLocks/>
            </p:cNvGrpSpPr>
            <p:nvPr/>
          </p:nvGrpSpPr>
          <p:grpSpPr bwMode="auto">
            <a:xfrm>
              <a:off x="107504" y="5733256"/>
              <a:ext cx="400050" cy="469900"/>
              <a:chOff x="6095405" y="5805264"/>
              <a:chExt cx="400050" cy="469900"/>
            </a:xfrm>
          </p:grpSpPr>
          <p:pic>
            <p:nvPicPr>
              <p:cNvPr id="53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5405" y="5805264"/>
                <a:ext cx="193675" cy="469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2" y="5805264"/>
                <a:ext cx="195263" cy="469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28" y="4813653"/>
            <a:ext cx="2128751" cy="18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5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3956588" y="297625"/>
            <a:ext cx="865188" cy="215504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/>
        </p:spPr>
        <p:txBody>
          <a:bodyPr lIns="91280" tIns="45640" rIns="91280" bIns="45640" anchor="ctr"/>
          <a:lstStyle/>
          <a:p>
            <a:pPr algn="ctr" defTabSz="6844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</a:t>
            </a:r>
            <a:r>
              <a:rPr lang="zh-TW" altLang="en-US" sz="12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zh-CN" altLang="en-US" sz="12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 </a:t>
            </a:r>
          </a:p>
        </p:txBody>
      </p:sp>
      <p:grpSp>
        <p:nvGrpSpPr>
          <p:cNvPr id="59" name="Group 58"/>
          <p:cNvGrpSpPr>
            <a:grpSpLocks/>
          </p:cNvGrpSpPr>
          <p:nvPr/>
        </p:nvGrpSpPr>
        <p:grpSpPr bwMode="auto">
          <a:xfrm>
            <a:off x="3235862" y="513129"/>
            <a:ext cx="865188" cy="323850"/>
            <a:chOff x="3419474" y="1268413"/>
            <a:chExt cx="865188" cy="431800"/>
          </a:xfrm>
        </p:grpSpPr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3419474" y="1412875"/>
              <a:ext cx="865188" cy="2873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68445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第一</a:t>
              </a:r>
              <a:r>
                <a:rPr lang="zh-TW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 </a:t>
              </a:r>
            </a:p>
          </p:txBody>
        </p:sp>
        <p:cxnSp>
          <p:nvCxnSpPr>
            <p:cNvPr id="61" name="Straight Connector 60"/>
            <p:cNvCxnSpPr>
              <a:cxnSpLocks noChangeShapeType="1"/>
            </p:cNvCxnSpPr>
            <p:nvPr/>
          </p:nvCxnSpPr>
          <p:spPr bwMode="auto">
            <a:xfrm flipV="1">
              <a:off x="4067175" y="1268413"/>
              <a:ext cx="144463" cy="14446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2" name="Group 26"/>
          <p:cNvGrpSpPr>
            <a:grpSpLocks/>
          </p:cNvGrpSpPr>
          <p:nvPr/>
        </p:nvGrpSpPr>
        <p:grpSpPr bwMode="auto">
          <a:xfrm>
            <a:off x="4675807" y="513129"/>
            <a:ext cx="865187" cy="323850"/>
            <a:chOff x="4859338" y="1268413"/>
            <a:chExt cx="865187" cy="431800"/>
          </a:xfrm>
        </p:grpSpPr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>
              <a:off x="4859338" y="1412875"/>
              <a:ext cx="865187" cy="2873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68445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第五</a:t>
              </a:r>
              <a:r>
                <a:rPr lang="zh-TW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 </a:t>
              </a:r>
            </a:p>
          </p:txBody>
        </p:sp>
        <p:cxnSp>
          <p:nvCxnSpPr>
            <p:cNvPr id="64" name="Straight Connector 63"/>
            <p:cNvCxnSpPr>
              <a:cxnSpLocks noChangeShapeType="1"/>
            </p:cNvCxnSpPr>
            <p:nvPr/>
          </p:nvCxnSpPr>
          <p:spPr bwMode="auto">
            <a:xfrm flipH="1" flipV="1">
              <a:off x="4859338" y="1268413"/>
              <a:ext cx="144462" cy="14446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5" name="Group 27"/>
          <p:cNvGrpSpPr>
            <a:grpSpLocks/>
          </p:cNvGrpSpPr>
          <p:nvPr/>
        </p:nvGrpSpPr>
        <p:grpSpPr bwMode="auto">
          <a:xfrm>
            <a:off x="5109115" y="836980"/>
            <a:ext cx="863600" cy="325040"/>
            <a:chOff x="5292725" y="1700213"/>
            <a:chExt cx="863600" cy="433387"/>
          </a:xfrm>
        </p:grpSpPr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5292725" y="1844675"/>
              <a:ext cx="863600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68445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第六</a:t>
              </a:r>
              <a:r>
                <a:rPr lang="zh-TW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 </a:t>
              </a:r>
            </a:p>
          </p:txBody>
        </p:sp>
        <p:cxnSp>
          <p:nvCxnSpPr>
            <p:cNvPr id="67" name="Straight Connector 66"/>
            <p:cNvCxnSpPr>
              <a:cxnSpLocks noChangeShapeType="1"/>
            </p:cNvCxnSpPr>
            <p:nvPr/>
          </p:nvCxnSpPr>
          <p:spPr bwMode="auto">
            <a:xfrm flipH="1" flipV="1">
              <a:off x="5364163" y="1700213"/>
              <a:ext cx="144462" cy="14446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8" name="Group 28"/>
          <p:cNvGrpSpPr>
            <a:grpSpLocks/>
          </p:cNvGrpSpPr>
          <p:nvPr/>
        </p:nvGrpSpPr>
        <p:grpSpPr bwMode="auto">
          <a:xfrm>
            <a:off x="5467888" y="1162019"/>
            <a:ext cx="865188" cy="323850"/>
            <a:chOff x="5651500" y="2133600"/>
            <a:chExt cx="865188" cy="431800"/>
          </a:xfrm>
        </p:grpSpPr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5651500" y="2276475"/>
              <a:ext cx="865188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68445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第七</a:t>
              </a:r>
              <a:r>
                <a:rPr lang="zh-TW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r>
                <a:rPr lang="zh-CN" altLang="en-US" sz="17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</a:p>
          </p:txBody>
        </p:sp>
        <p:cxnSp>
          <p:nvCxnSpPr>
            <p:cNvPr id="70" name="Straight Connector 69"/>
            <p:cNvCxnSpPr>
              <a:cxnSpLocks noChangeShapeType="1"/>
            </p:cNvCxnSpPr>
            <p:nvPr/>
          </p:nvCxnSpPr>
          <p:spPr bwMode="auto">
            <a:xfrm flipH="1" flipV="1">
              <a:off x="5795963" y="2133600"/>
              <a:ext cx="144462" cy="14287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1" name="TextBox 23"/>
          <p:cNvSpPr txBox="1">
            <a:spLocks noChangeArrowheads="1"/>
          </p:cNvSpPr>
          <p:nvPr/>
        </p:nvSpPr>
        <p:spPr bwMode="auto">
          <a:xfrm>
            <a:off x="3951567" y="6101"/>
            <a:ext cx="865187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68445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1400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endParaRPr lang="zh-CN" altLang="en-US" sz="1400" b="1" i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2" name="Group 6"/>
          <p:cNvGrpSpPr>
            <a:grpSpLocks/>
          </p:cNvGrpSpPr>
          <p:nvPr/>
        </p:nvGrpSpPr>
        <p:grpSpPr bwMode="auto">
          <a:xfrm>
            <a:off x="2804065" y="836980"/>
            <a:ext cx="863600" cy="325040"/>
            <a:chOff x="2987675" y="1700213"/>
            <a:chExt cx="863600" cy="433387"/>
          </a:xfrm>
        </p:grpSpPr>
        <p:sp>
          <p:nvSpPr>
            <p:cNvPr id="73" name="Rectangle 72"/>
            <p:cNvSpPr>
              <a:spLocks noChangeArrowheads="1"/>
            </p:cNvSpPr>
            <p:nvPr/>
          </p:nvSpPr>
          <p:spPr bwMode="auto">
            <a:xfrm>
              <a:off x="2987675" y="1844675"/>
              <a:ext cx="863600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68445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第二</a:t>
              </a:r>
              <a:r>
                <a:rPr lang="zh-TW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</a:p>
          </p:txBody>
        </p:sp>
        <p:cxnSp>
          <p:nvCxnSpPr>
            <p:cNvPr id="74" name="Straight Connector 73"/>
            <p:cNvCxnSpPr>
              <a:cxnSpLocks noChangeShapeType="1"/>
            </p:cNvCxnSpPr>
            <p:nvPr/>
          </p:nvCxnSpPr>
          <p:spPr bwMode="auto">
            <a:xfrm flipV="1">
              <a:off x="3635375" y="1700213"/>
              <a:ext cx="144463" cy="14446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5" name="Group 7"/>
          <p:cNvGrpSpPr>
            <a:grpSpLocks/>
          </p:cNvGrpSpPr>
          <p:nvPr/>
        </p:nvGrpSpPr>
        <p:grpSpPr bwMode="auto">
          <a:xfrm>
            <a:off x="2516728" y="1162019"/>
            <a:ext cx="863600" cy="323850"/>
            <a:chOff x="2700338" y="2133600"/>
            <a:chExt cx="863600" cy="431800"/>
          </a:xfrm>
        </p:grpSpPr>
        <p:sp>
          <p:nvSpPr>
            <p:cNvPr id="76" name="Rectangle 75"/>
            <p:cNvSpPr>
              <a:spLocks noChangeArrowheads="1"/>
            </p:cNvSpPr>
            <p:nvPr/>
          </p:nvSpPr>
          <p:spPr bwMode="auto">
            <a:xfrm>
              <a:off x="2700338" y="2276475"/>
              <a:ext cx="863600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68445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第三</a:t>
              </a:r>
              <a:r>
                <a:rPr lang="zh-TW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 </a:t>
              </a:r>
            </a:p>
          </p:txBody>
        </p:sp>
        <p:cxnSp>
          <p:nvCxnSpPr>
            <p:cNvPr id="77" name="Straight Connector 76"/>
            <p:cNvCxnSpPr>
              <a:cxnSpLocks noChangeShapeType="1"/>
            </p:cNvCxnSpPr>
            <p:nvPr/>
          </p:nvCxnSpPr>
          <p:spPr bwMode="auto">
            <a:xfrm flipV="1">
              <a:off x="3348038" y="2133600"/>
              <a:ext cx="144462" cy="14287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8" name="Group 16"/>
          <p:cNvGrpSpPr>
            <a:grpSpLocks/>
          </p:cNvGrpSpPr>
          <p:nvPr/>
        </p:nvGrpSpPr>
        <p:grpSpPr bwMode="auto">
          <a:xfrm>
            <a:off x="2234877" y="1485869"/>
            <a:ext cx="865187" cy="323850"/>
            <a:chOff x="2411413" y="2565400"/>
            <a:chExt cx="865187" cy="431800"/>
          </a:xfrm>
        </p:grpSpPr>
        <p:sp>
          <p:nvSpPr>
            <p:cNvPr id="79" name="Rectangle 78"/>
            <p:cNvSpPr>
              <a:spLocks noChangeArrowheads="1"/>
            </p:cNvSpPr>
            <p:nvPr/>
          </p:nvSpPr>
          <p:spPr bwMode="auto">
            <a:xfrm>
              <a:off x="2411413" y="2708275"/>
              <a:ext cx="865187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68445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第四</a:t>
              </a:r>
              <a:r>
                <a:rPr lang="zh-TW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</a:p>
          </p:txBody>
        </p:sp>
        <p:cxnSp>
          <p:nvCxnSpPr>
            <p:cNvPr id="80" name="Straight Connector 79"/>
            <p:cNvCxnSpPr>
              <a:cxnSpLocks noChangeShapeType="1"/>
            </p:cNvCxnSpPr>
            <p:nvPr/>
          </p:nvCxnSpPr>
          <p:spPr bwMode="auto">
            <a:xfrm flipV="1">
              <a:off x="2987675" y="2565400"/>
              <a:ext cx="144463" cy="14287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1" name="Group 20"/>
          <p:cNvGrpSpPr>
            <a:grpSpLocks/>
          </p:cNvGrpSpPr>
          <p:nvPr/>
        </p:nvGrpSpPr>
        <p:grpSpPr bwMode="auto">
          <a:xfrm>
            <a:off x="1940464" y="1809719"/>
            <a:ext cx="863600" cy="323850"/>
            <a:chOff x="2124075" y="2997200"/>
            <a:chExt cx="863600" cy="431800"/>
          </a:xfrm>
        </p:grpSpPr>
        <p:sp>
          <p:nvSpPr>
            <p:cNvPr id="82" name="Rectangle 81"/>
            <p:cNvSpPr>
              <a:spLocks noChangeArrowheads="1"/>
            </p:cNvSpPr>
            <p:nvPr/>
          </p:nvSpPr>
          <p:spPr bwMode="auto">
            <a:xfrm>
              <a:off x="2124075" y="3141663"/>
              <a:ext cx="863600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68445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第四</a:t>
              </a:r>
              <a:r>
                <a:rPr lang="zh-TW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 </a:t>
              </a:r>
            </a:p>
          </p:txBody>
        </p:sp>
        <p:cxnSp>
          <p:nvCxnSpPr>
            <p:cNvPr id="83" name="Straight Connector 82"/>
            <p:cNvCxnSpPr>
              <a:cxnSpLocks noChangeShapeType="1"/>
            </p:cNvCxnSpPr>
            <p:nvPr/>
          </p:nvCxnSpPr>
          <p:spPr bwMode="auto">
            <a:xfrm flipV="1">
              <a:off x="2627313" y="2997200"/>
              <a:ext cx="144462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4" name="Group 21"/>
          <p:cNvGrpSpPr>
            <a:grpSpLocks/>
          </p:cNvGrpSpPr>
          <p:nvPr/>
        </p:nvGrpSpPr>
        <p:grpSpPr bwMode="auto">
          <a:xfrm>
            <a:off x="1651538" y="2133569"/>
            <a:ext cx="865188" cy="323850"/>
            <a:chOff x="1835150" y="3429000"/>
            <a:chExt cx="865188" cy="431800"/>
          </a:xfrm>
        </p:grpSpPr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1835150" y="3573463"/>
              <a:ext cx="865188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68445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第五</a:t>
              </a:r>
              <a:r>
                <a:rPr lang="zh-TW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 </a:t>
              </a:r>
            </a:p>
          </p:txBody>
        </p:sp>
        <p:cxnSp>
          <p:nvCxnSpPr>
            <p:cNvPr id="86" name="Straight Connector 85"/>
            <p:cNvCxnSpPr>
              <a:cxnSpLocks noChangeShapeType="1"/>
            </p:cNvCxnSpPr>
            <p:nvPr/>
          </p:nvCxnSpPr>
          <p:spPr bwMode="auto">
            <a:xfrm flipV="1">
              <a:off x="2339975" y="3429000"/>
              <a:ext cx="144463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7" name="Group 22"/>
          <p:cNvGrpSpPr>
            <a:grpSpLocks/>
          </p:cNvGrpSpPr>
          <p:nvPr/>
        </p:nvGrpSpPr>
        <p:grpSpPr bwMode="auto">
          <a:xfrm>
            <a:off x="1292764" y="2457419"/>
            <a:ext cx="863600" cy="323850"/>
            <a:chOff x="1476375" y="3860800"/>
            <a:chExt cx="863600" cy="431800"/>
          </a:xfrm>
        </p:grpSpPr>
        <p:sp>
          <p:nvSpPr>
            <p:cNvPr id="88" name="Rectangle 87"/>
            <p:cNvSpPr>
              <a:spLocks noChangeArrowheads="1"/>
            </p:cNvSpPr>
            <p:nvPr/>
          </p:nvSpPr>
          <p:spPr bwMode="auto">
            <a:xfrm>
              <a:off x="1476375" y="4005263"/>
              <a:ext cx="863600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68445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第五</a:t>
              </a:r>
              <a:r>
                <a:rPr lang="zh-TW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</a:p>
          </p:txBody>
        </p:sp>
        <p:cxnSp>
          <p:nvCxnSpPr>
            <p:cNvPr id="89" name="Straight Connector 88"/>
            <p:cNvCxnSpPr>
              <a:cxnSpLocks noChangeShapeType="1"/>
            </p:cNvCxnSpPr>
            <p:nvPr/>
          </p:nvCxnSpPr>
          <p:spPr bwMode="auto">
            <a:xfrm flipV="1">
              <a:off x="2051050" y="3860800"/>
              <a:ext cx="144463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0" name="Group 23"/>
          <p:cNvGrpSpPr>
            <a:grpSpLocks/>
          </p:cNvGrpSpPr>
          <p:nvPr/>
        </p:nvGrpSpPr>
        <p:grpSpPr bwMode="auto">
          <a:xfrm>
            <a:off x="932401" y="2781269"/>
            <a:ext cx="863600" cy="323850"/>
            <a:chOff x="1116013" y="4292600"/>
            <a:chExt cx="863600" cy="431800"/>
          </a:xfrm>
        </p:grpSpPr>
        <p:sp>
          <p:nvSpPr>
            <p:cNvPr id="91" name="Rectangle 90"/>
            <p:cNvSpPr>
              <a:spLocks noChangeArrowheads="1"/>
            </p:cNvSpPr>
            <p:nvPr/>
          </p:nvSpPr>
          <p:spPr bwMode="auto">
            <a:xfrm>
              <a:off x="1116013" y="4437063"/>
              <a:ext cx="863600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68445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第六</a:t>
              </a:r>
              <a:r>
                <a:rPr lang="zh-TW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 </a:t>
              </a:r>
            </a:p>
          </p:txBody>
        </p:sp>
        <p:cxnSp>
          <p:nvCxnSpPr>
            <p:cNvPr id="92" name="Straight Connector 91"/>
            <p:cNvCxnSpPr>
              <a:cxnSpLocks noChangeShapeType="1"/>
            </p:cNvCxnSpPr>
            <p:nvPr/>
          </p:nvCxnSpPr>
          <p:spPr bwMode="auto">
            <a:xfrm flipV="1">
              <a:off x="1763713" y="4292600"/>
              <a:ext cx="144462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3" name="Group 24"/>
          <p:cNvGrpSpPr>
            <a:grpSpLocks/>
          </p:cNvGrpSpPr>
          <p:nvPr/>
        </p:nvGrpSpPr>
        <p:grpSpPr bwMode="auto">
          <a:xfrm>
            <a:off x="643557" y="3105119"/>
            <a:ext cx="865187" cy="325041"/>
            <a:chOff x="827088" y="4724400"/>
            <a:chExt cx="865187" cy="433388"/>
          </a:xfrm>
        </p:grpSpPr>
        <p:sp>
          <p:nvSpPr>
            <p:cNvPr id="94" name="Rectangle 93"/>
            <p:cNvSpPr>
              <a:spLocks noChangeArrowheads="1"/>
            </p:cNvSpPr>
            <p:nvPr/>
          </p:nvSpPr>
          <p:spPr bwMode="auto">
            <a:xfrm>
              <a:off x="827088" y="4868863"/>
              <a:ext cx="865187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68445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第六</a:t>
              </a:r>
              <a:r>
                <a:rPr lang="zh-TW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</a:p>
          </p:txBody>
        </p:sp>
        <p:cxnSp>
          <p:nvCxnSpPr>
            <p:cNvPr id="95" name="Straight Connector 94"/>
            <p:cNvCxnSpPr>
              <a:cxnSpLocks noChangeShapeType="1"/>
            </p:cNvCxnSpPr>
            <p:nvPr/>
          </p:nvCxnSpPr>
          <p:spPr bwMode="auto">
            <a:xfrm flipV="1">
              <a:off x="1476375" y="4724400"/>
              <a:ext cx="142875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6" name="Group 25"/>
          <p:cNvGrpSpPr>
            <a:grpSpLocks/>
          </p:cNvGrpSpPr>
          <p:nvPr/>
        </p:nvGrpSpPr>
        <p:grpSpPr bwMode="auto">
          <a:xfrm>
            <a:off x="284701" y="3430160"/>
            <a:ext cx="863600" cy="323850"/>
            <a:chOff x="468313" y="5157788"/>
            <a:chExt cx="863600" cy="431800"/>
          </a:xfrm>
        </p:grpSpPr>
        <p:sp>
          <p:nvSpPr>
            <p:cNvPr id="97" name="Rectangle 96"/>
            <p:cNvSpPr>
              <a:spLocks noChangeArrowheads="1"/>
            </p:cNvSpPr>
            <p:nvPr/>
          </p:nvSpPr>
          <p:spPr bwMode="auto">
            <a:xfrm>
              <a:off x="468313" y="5300663"/>
              <a:ext cx="863600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68445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第六</a:t>
              </a:r>
              <a:r>
                <a:rPr lang="zh-TW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 </a:t>
              </a:r>
            </a:p>
          </p:txBody>
        </p:sp>
        <p:cxnSp>
          <p:nvCxnSpPr>
            <p:cNvPr id="98" name="Straight Connector 97"/>
            <p:cNvCxnSpPr>
              <a:cxnSpLocks noChangeShapeType="1"/>
            </p:cNvCxnSpPr>
            <p:nvPr/>
          </p:nvCxnSpPr>
          <p:spPr bwMode="auto">
            <a:xfrm flipV="1">
              <a:off x="1187450" y="5157788"/>
              <a:ext cx="144463" cy="14287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9" name="Group 98"/>
          <p:cNvGrpSpPr>
            <a:grpSpLocks/>
          </p:cNvGrpSpPr>
          <p:nvPr/>
        </p:nvGrpSpPr>
        <p:grpSpPr bwMode="auto">
          <a:xfrm>
            <a:off x="5901271" y="1485869"/>
            <a:ext cx="863600" cy="323850"/>
            <a:chOff x="6084888" y="2565400"/>
            <a:chExt cx="863600" cy="431800"/>
          </a:xfrm>
        </p:grpSpPr>
        <p:sp>
          <p:nvSpPr>
            <p:cNvPr id="100" name="Rectangle 99"/>
            <p:cNvSpPr>
              <a:spLocks noChangeArrowheads="1"/>
            </p:cNvSpPr>
            <p:nvPr/>
          </p:nvSpPr>
          <p:spPr bwMode="auto">
            <a:xfrm>
              <a:off x="6084888" y="2708275"/>
              <a:ext cx="863600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68445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第八</a:t>
              </a:r>
              <a:r>
                <a:rPr lang="zh-TW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</a:p>
          </p:txBody>
        </p:sp>
        <p:cxnSp>
          <p:nvCxnSpPr>
            <p:cNvPr id="101" name="Straight Connector 100"/>
            <p:cNvCxnSpPr>
              <a:cxnSpLocks noChangeShapeType="1"/>
            </p:cNvCxnSpPr>
            <p:nvPr/>
          </p:nvCxnSpPr>
          <p:spPr bwMode="auto">
            <a:xfrm flipH="1" flipV="1">
              <a:off x="6227763" y="2565400"/>
              <a:ext cx="144462" cy="14287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2" name="Group 101"/>
          <p:cNvGrpSpPr>
            <a:grpSpLocks/>
          </p:cNvGrpSpPr>
          <p:nvPr/>
        </p:nvGrpSpPr>
        <p:grpSpPr bwMode="auto">
          <a:xfrm>
            <a:off x="6188614" y="1809719"/>
            <a:ext cx="863600" cy="323850"/>
            <a:chOff x="6372225" y="2997200"/>
            <a:chExt cx="863600" cy="431800"/>
          </a:xfrm>
        </p:grpSpPr>
        <p:sp>
          <p:nvSpPr>
            <p:cNvPr id="103" name="Rectangle 102"/>
            <p:cNvSpPr>
              <a:spLocks noChangeArrowheads="1"/>
            </p:cNvSpPr>
            <p:nvPr/>
          </p:nvSpPr>
          <p:spPr bwMode="auto">
            <a:xfrm>
              <a:off x="6372225" y="3141663"/>
              <a:ext cx="863600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68445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第八</a:t>
              </a:r>
              <a:r>
                <a:rPr lang="zh-TW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 </a:t>
              </a:r>
            </a:p>
          </p:txBody>
        </p:sp>
        <p:cxnSp>
          <p:nvCxnSpPr>
            <p:cNvPr id="104" name="Straight Connector 103"/>
            <p:cNvCxnSpPr>
              <a:cxnSpLocks noChangeShapeType="1"/>
            </p:cNvCxnSpPr>
            <p:nvPr/>
          </p:nvCxnSpPr>
          <p:spPr bwMode="auto">
            <a:xfrm flipH="1" flipV="1">
              <a:off x="6588125" y="2997200"/>
              <a:ext cx="144463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" name="Group 31"/>
          <p:cNvGrpSpPr>
            <a:grpSpLocks/>
          </p:cNvGrpSpPr>
          <p:nvPr/>
        </p:nvGrpSpPr>
        <p:grpSpPr bwMode="auto">
          <a:xfrm>
            <a:off x="6476032" y="2133569"/>
            <a:ext cx="865187" cy="323850"/>
            <a:chOff x="6659563" y="3429000"/>
            <a:chExt cx="865187" cy="431800"/>
          </a:xfrm>
        </p:grpSpPr>
        <p:cxnSp>
          <p:nvCxnSpPr>
            <p:cNvPr id="106" name="Straight Connector 105"/>
            <p:cNvCxnSpPr>
              <a:cxnSpLocks noChangeShapeType="1"/>
            </p:cNvCxnSpPr>
            <p:nvPr/>
          </p:nvCxnSpPr>
          <p:spPr bwMode="auto">
            <a:xfrm flipH="1" flipV="1">
              <a:off x="6948488" y="3429000"/>
              <a:ext cx="144462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7" name="Rectangle 106"/>
            <p:cNvSpPr>
              <a:spLocks noChangeArrowheads="1"/>
            </p:cNvSpPr>
            <p:nvPr/>
          </p:nvSpPr>
          <p:spPr bwMode="auto">
            <a:xfrm>
              <a:off x="6659563" y="3573463"/>
              <a:ext cx="865187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68445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第九</a:t>
              </a:r>
              <a:r>
                <a:rPr lang="zh-TW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 </a:t>
              </a:r>
            </a:p>
          </p:txBody>
        </p:sp>
      </p:grpSp>
      <p:grpSp>
        <p:nvGrpSpPr>
          <p:cNvPr id="108" name="Group 32"/>
          <p:cNvGrpSpPr>
            <a:grpSpLocks/>
          </p:cNvGrpSpPr>
          <p:nvPr/>
        </p:nvGrpSpPr>
        <p:grpSpPr bwMode="auto">
          <a:xfrm>
            <a:off x="6836313" y="2457419"/>
            <a:ext cx="865188" cy="323850"/>
            <a:chOff x="7019925" y="3860800"/>
            <a:chExt cx="865188" cy="431800"/>
          </a:xfrm>
        </p:grpSpPr>
        <p:cxnSp>
          <p:nvCxnSpPr>
            <p:cNvPr id="109" name="Straight Connector 108"/>
            <p:cNvCxnSpPr>
              <a:cxnSpLocks noChangeShapeType="1"/>
            </p:cNvCxnSpPr>
            <p:nvPr/>
          </p:nvCxnSpPr>
          <p:spPr bwMode="auto">
            <a:xfrm flipH="1" flipV="1">
              <a:off x="7235825" y="3860800"/>
              <a:ext cx="144463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0" name="Rectangle 109"/>
            <p:cNvSpPr>
              <a:spLocks noChangeArrowheads="1"/>
            </p:cNvSpPr>
            <p:nvPr/>
          </p:nvSpPr>
          <p:spPr bwMode="auto">
            <a:xfrm>
              <a:off x="7019925" y="4005263"/>
              <a:ext cx="865188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68445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第九</a:t>
              </a:r>
              <a:r>
                <a:rPr lang="zh-TW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 </a:t>
              </a:r>
            </a:p>
          </p:txBody>
        </p:sp>
      </p:grpSp>
      <p:grpSp>
        <p:nvGrpSpPr>
          <p:cNvPr id="111" name="Group 33"/>
          <p:cNvGrpSpPr>
            <a:grpSpLocks/>
          </p:cNvGrpSpPr>
          <p:nvPr/>
        </p:nvGrpSpPr>
        <p:grpSpPr bwMode="auto">
          <a:xfrm>
            <a:off x="7125238" y="2781269"/>
            <a:ext cx="863600" cy="323850"/>
            <a:chOff x="7308850" y="4292600"/>
            <a:chExt cx="863600" cy="431800"/>
          </a:xfrm>
        </p:grpSpPr>
        <p:cxnSp>
          <p:nvCxnSpPr>
            <p:cNvPr id="112" name="Straight Connector 111"/>
            <p:cNvCxnSpPr>
              <a:cxnSpLocks noChangeShapeType="1"/>
            </p:cNvCxnSpPr>
            <p:nvPr/>
          </p:nvCxnSpPr>
          <p:spPr bwMode="auto">
            <a:xfrm flipH="1" flipV="1">
              <a:off x="7596188" y="4292600"/>
              <a:ext cx="144462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3" name="Rectangle 112"/>
            <p:cNvSpPr>
              <a:spLocks noChangeArrowheads="1"/>
            </p:cNvSpPr>
            <p:nvPr/>
          </p:nvSpPr>
          <p:spPr bwMode="auto">
            <a:xfrm>
              <a:off x="7308850" y="4437063"/>
              <a:ext cx="863600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68445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第九</a:t>
              </a:r>
              <a:r>
                <a:rPr lang="zh-TW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r>
                <a:rPr lang="zh-CN" altLang="en-US" sz="17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</a:p>
          </p:txBody>
        </p:sp>
      </p:grpSp>
      <p:grpSp>
        <p:nvGrpSpPr>
          <p:cNvPr id="114" name="Group 34"/>
          <p:cNvGrpSpPr>
            <a:grpSpLocks/>
          </p:cNvGrpSpPr>
          <p:nvPr/>
        </p:nvGrpSpPr>
        <p:grpSpPr bwMode="auto">
          <a:xfrm>
            <a:off x="7341140" y="3105119"/>
            <a:ext cx="1008063" cy="325041"/>
            <a:chOff x="7524750" y="4724400"/>
            <a:chExt cx="1008063" cy="433388"/>
          </a:xfrm>
        </p:grpSpPr>
        <p:cxnSp>
          <p:nvCxnSpPr>
            <p:cNvPr id="115" name="Straight Connector 114"/>
            <p:cNvCxnSpPr>
              <a:cxnSpLocks noChangeShapeType="1"/>
            </p:cNvCxnSpPr>
            <p:nvPr/>
          </p:nvCxnSpPr>
          <p:spPr bwMode="auto">
            <a:xfrm flipH="1" flipV="1">
              <a:off x="7885113" y="4724400"/>
              <a:ext cx="142875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6" name="Rectangle 115"/>
            <p:cNvSpPr>
              <a:spLocks noChangeArrowheads="1"/>
            </p:cNvSpPr>
            <p:nvPr/>
          </p:nvSpPr>
          <p:spPr bwMode="auto">
            <a:xfrm>
              <a:off x="7524750" y="4868863"/>
              <a:ext cx="1008063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68445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第十</a:t>
              </a:r>
              <a:r>
                <a:rPr lang="zh-TW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 </a:t>
              </a:r>
            </a:p>
          </p:txBody>
        </p:sp>
      </p:grpSp>
      <p:grpSp>
        <p:nvGrpSpPr>
          <p:cNvPr id="117" name="Group 35"/>
          <p:cNvGrpSpPr>
            <a:grpSpLocks/>
          </p:cNvGrpSpPr>
          <p:nvPr/>
        </p:nvGrpSpPr>
        <p:grpSpPr bwMode="auto">
          <a:xfrm>
            <a:off x="7557041" y="3430160"/>
            <a:ext cx="1008063" cy="323850"/>
            <a:chOff x="7740650" y="5157788"/>
            <a:chExt cx="1008063" cy="431800"/>
          </a:xfrm>
        </p:grpSpPr>
        <p:sp>
          <p:nvSpPr>
            <p:cNvPr id="118" name="Rectangle 117"/>
            <p:cNvSpPr>
              <a:spLocks noChangeArrowheads="1"/>
            </p:cNvSpPr>
            <p:nvPr/>
          </p:nvSpPr>
          <p:spPr bwMode="auto">
            <a:xfrm>
              <a:off x="7740650" y="5300663"/>
              <a:ext cx="1008063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68445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第十</a:t>
              </a:r>
              <a:r>
                <a:rPr lang="zh-TW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 </a:t>
              </a:r>
            </a:p>
          </p:txBody>
        </p:sp>
        <p:cxnSp>
          <p:nvCxnSpPr>
            <p:cNvPr id="119" name="Straight Connector 118"/>
            <p:cNvCxnSpPr>
              <a:cxnSpLocks noChangeShapeType="1"/>
            </p:cNvCxnSpPr>
            <p:nvPr/>
          </p:nvCxnSpPr>
          <p:spPr bwMode="auto">
            <a:xfrm flipH="1" flipV="1">
              <a:off x="8172450" y="5157788"/>
              <a:ext cx="144463" cy="14287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20" name="Group 36"/>
          <p:cNvGrpSpPr>
            <a:grpSpLocks/>
          </p:cNvGrpSpPr>
          <p:nvPr/>
        </p:nvGrpSpPr>
        <p:grpSpPr bwMode="auto">
          <a:xfrm>
            <a:off x="7772939" y="3754009"/>
            <a:ext cx="1008063" cy="323850"/>
            <a:chOff x="7956550" y="5589588"/>
            <a:chExt cx="1008063" cy="431800"/>
          </a:xfrm>
        </p:grpSpPr>
        <p:sp>
          <p:nvSpPr>
            <p:cNvPr id="121" name="Rectangle 120"/>
            <p:cNvSpPr>
              <a:spLocks noChangeArrowheads="1"/>
            </p:cNvSpPr>
            <p:nvPr/>
          </p:nvSpPr>
          <p:spPr bwMode="auto">
            <a:xfrm>
              <a:off x="7956550" y="5732463"/>
              <a:ext cx="1008063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68445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第十</a:t>
              </a:r>
              <a:r>
                <a:rPr lang="zh-TW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 </a:t>
              </a:r>
            </a:p>
          </p:txBody>
        </p:sp>
        <p:cxnSp>
          <p:nvCxnSpPr>
            <p:cNvPr id="122" name="Straight Connector 121"/>
            <p:cNvCxnSpPr>
              <a:cxnSpLocks noChangeShapeType="1"/>
            </p:cNvCxnSpPr>
            <p:nvPr/>
          </p:nvCxnSpPr>
          <p:spPr bwMode="auto">
            <a:xfrm flipH="1" flipV="1">
              <a:off x="8459788" y="5589588"/>
              <a:ext cx="144462" cy="14287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23" name="Group 37"/>
          <p:cNvGrpSpPr>
            <a:grpSpLocks/>
          </p:cNvGrpSpPr>
          <p:nvPr/>
        </p:nvGrpSpPr>
        <p:grpSpPr bwMode="auto">
          <a:xfrm>
            <a:off x="7988838" y="4077860"/>
            <a:ext cx="971550" cy="323850"/>
            <a:chOff x="8172450" y="6021388"/>
            <a:chExt cx="971550" cy="431800"/>
          </a:xfrm>
        </p:grpSpPr>
        <p:sp>
          <p:nvSpPr>
            <p:cNvPr id="124" name="Rectangle 123"/>
            <p:cNvSpPr>
              <a:spLocks noChangeArrowheads="1"/>
            </p:cNvSpPr>
            <p:nvPr/>
          </p:nvSpPr>
          <p:spPr bwMode="auto">
            <a:xfrm>
              <a:off x="8172450" y="6165850"/>
              <a:ext cx="971550" cy="2873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68445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第十</a:t>
              </a:r>
              <a:r>
                <a:rPr lang="zh-TW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</a:t>
              </a:r>
              <a:r>
                <a:rPr lang="zh-CN" altLang="en-US" sz="12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r>
                <a:rPr lang="zh-CN" altLang="en-US" sz="1700" i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</a:p>
          </p:txBody>
        </p:sp>
        <p:cxnSp>
          <p:nvCxnSpPr>
            <p:cNvPr id="125" name="Straight Connector 124"/>
            <p:cNvCxnSpPr>
              <a:cxnSpLocks noChangeShapeType="1"/>
            </p:cNvCxnSpPr>
            <p:nvPr/>
          </p:nvCxnSpPr>
          <p:spPr bwMode="auto">
            <a:xfrm flipH="1" flipV="1">
              <a:off x="8748713" y="6021388"/>
              <a:ext cx="144462" cy="14446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26" name="TextBox 88"/>
          <p:cNvSpPr txBox="1">
            <a:spLocks noChangeArrowheads="1"/>
          </p:cNvSpPr>
          <p:nvPr/>
        </p:nvSpPr>
        <p:spPr bwMode="auto">
          <a:xfrm>
            <a:off x="1914901" y="3130764"/>
            <a:ext cx="5309024" cy="124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68445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3000" b="1" i="0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每位超</a:t>
            </a:r>
            <a:r>
              <a:rPr lang="zh-TW" altLang="en-US" sz="3000" b="1" i="0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連鎖</a:t>
            </a:r>
            <a:r>
              <a:rPr lang="zh-CN" altLang="en-US" sz="3000" b="1" i="0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</a:t>
            </a:r>
            <a:r>
              <a:rPr lang="en-US" altLang="zh-CN" sz="3000" b="1" i="0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</a:p>
          <a:p>
            <a:pPr algn="ctr" defTabSz="68445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5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• 300 – 600 BV </a:t>
            </a:r>
            <a:r>
              <a:rPr lang="zh-CN" altLang="en-US" sz="15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起始</a:t>
            </a:r>
            <a:r>
              <a:rPr lang="en" sz="1500" i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1500" i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CN" sz="15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• 150 – 500 BV/</a:t>
            </a:r>
            <a:r>
              <a:rPr lang="zh-CN" altLang="en-US" sz="15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</a:t>
            </a:r>
            <a:r>
              <a:rPr lang="zh-TW" altLang="en-US" sz="15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zh-CN" altLang="en-US" sz="15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人使用</a:t>
            </a:r>
            <a:r>
              <a:rPr lang="en" sz="1500" i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1500" i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CN" sz="15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• 100 – 600 BV/</a:t>
            </a:r>
            <a:r>
              <a:rPr lang="zh-CN" altLang="en-US" sz="15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</a:t>
            </a:r>
            <a:r>
              <a:rPr lang="zh-TW" altLang="en-US" sz="15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銷</a:t>
            </a:r>
            <a:r>
              <a:rPr lang="zh-CN" altLang="en-US" sz="15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售</a:t>
            </a: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28" y="4813653"/>
            <a:ext cx="2128751" cy="18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5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80" y="131188"/>
            <a:ext cx="8068235" cy="887507"/>
          </a:xfrm>
          <a:prstGeom prst="rect">
            <a:avLst/>
          </a:prstGeom>
          <a:solidFill>
            <a:srgbClr val="E81F22">
              <a:alpha val="78000"/>
            </a:srgbClr>
          </a:solidFill>
          <a:ln>
            <a:noFill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2" tIns="34289" rIns="68462" bIns="34289" rtlCol="0" anchor="ctr"/>
          <a:lstStyle/>
          <a:p>
            <a:pPr algn="ctr" defTabSz="68445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433748" y="131188"/>
            <a:ext cx="7634567" cy="887507"/>
          </a:xfrm>
          <a:prstGeom prst="rect">
            <a:avLst/>
          </a:prstGeom>
        </p:spPr>
        <p:txBody>
          <a:bodyPr vert="horz" lIns="68462" tIns="34289" rIns="68462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CN" altLang="en-US" sz="3300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</a:t>
            </a:r>
            <a:r>
              <a:rPr lang="zh-TW" altLang="en-US" sz="3300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zh-CN" altLang="en-US" sz="3300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的目</a:t>
            </a:r>
            <a:r>
              <a:rPr lang="zh-TW" altLang="en-US" sz="3300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</a:t>
            </a:r>
            <a:endParaRPr lang="en-US" altLang="zh-TW" sz="3300" b="1" i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Content Placeholder 2"/>
          <p:cNvSpPr txBox="1">
            <a:spLocks/>
          </p:cNvSpPr>
          <p:nvPr/>
        </p:nvSpPr>
        <p:spPr>
          <a:xfrm>
            <a:off x="843336" y="1522741"/>
            <a:ext cx="7614875" cy="3394472"/>
          </a:xfrm>
          <a:prstGeom prst="rect">
            <a:avLst/>
          </a:prstGeom>
        </p:spPr>
        <p:txBody>
          <a:bodyPr lIns="68462" tIns="34289" rIns="68462" bIns="34289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zh-CN" altLang="en-US" sz="27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只仰</a:t>
            </a:r>
            <a:r>
              <a:rPr lang="zh-TW" altLang="en-US" sz="27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賴</a:t>
            </a:r>
            <a:r>
              <a:rPr lang="zh-TW" altLang="en-US" sz="2700" b="1" i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zh-CN" altLang="en-US" sz="2700" b="1" i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CN" altLang="en-US" sz="27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努力</a:t>
            </a:r>
            <a:r>
              <a:rPr lang="zh-TW" altLang="en-US" sz="27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與結</a:t>
            </a:r>
            <a:r>
              <a:rPr lang="zh-CN" altLang="en-US" sz="27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果</a:t>
            </a: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zh-CN" altLang="en-US" sz="2700" b="1" i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或是</a:t>
            </a: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zh-CN" altLang="en-US" sz="27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藉由建立</a:t>
            </a:r>
            <a:r>
              <a:rPr lang="en-US" altLang="zh-CN" sz="27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7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zh-CN" altLang="en-US" sz="27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</a:t>
            </a:r>
            <a:r>
              <a:rPr lang="zh-TW" altLang="en-US" sz="27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連鎖</a:t>
            </a:r>
            <a:r>
              <a:rPr lang="zh-CN" altLang="en-US" sz="27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</a:t>
            </a:r>
            <a:r>
              <a:rPr lang="zh-TW" altLang="en-US" sz="27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團隊</a:t>
            </a:r>
            <a:endParaRPr lang="zh-CN" altLang="en-US" sz="2700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 fontAlgn="auto">
              <a:spcAft>
                <a:spcPts val="0"/>
              </a:spcAft>
              <a:buNone/>
            </a:pPr>
            <a:endParaRPr lang="en-US" i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</a:endParaRPr>
          </a:p>
          <a:p>
            <a:pPr marL="0" indent="0" algn="ctr" fontAlgn="auto">
              <a:spcAft>
                <a:spcPts val="0"/>
              </a:spcAft>
              <a:buNone/>
            </a:pPr>
            <a:endParaRPr lang="en-US" i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</a:endParaRPr>
          </a:p>
        </p:txBody>
      </p:sp>
      <p:pic>
        <p:nvPicPr>
          <p:cNvPr id="55" name="Picture 54" descr="https://encrypted-tbn2.gstatic.com/images?q=tbn:ANd9GcR_SDLkBg-YaY5LyFUXav1ZJT_HItga4Yeb66O28fA0PplHU9cG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803" y="3154250"/>
            <a:ext cx="2667000" cy="132516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7" descr="https://encrypted-tbn0.gstatic.com/images?q=tbn:ANd9GcQm426tQajp8XU1rJa6kBJ2G2PsTX7s_Q2whevYwUEgmrtkuCC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603" y="3195097"/>
            <a:ext cx="2667000" cy="122991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28" y="4813653"/>
            <a:ext cx="2128751" cy="18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5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175176" y="254332"/>
            <a:ext cx="6862457" cy="3958758"/>
          </a:xfrm>
          <a:prstGeom prst="rect">
            <a:avLst/>
          </a:prstGeom>
        </p:spPr>
        <p:txBody>
          <a:bodyPr vert="horz" lIns="68463" tIns="34289" rIns="68463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3032579" algn="l"/>
              </a:tabLst>
            </a:pPr>
            <a:r>
              <a:rPr lang="zh-TW" altLang="en-US" sz="45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zh-CN" altLang="en-US" sz="45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需要</a:t>
            </a:r>
            <a:r>
              <a:rPr lang="zh-TW" altLang="en-US" sz="45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為自</a:t>
            </a:r>
            <a:r>
              <a:rPr lang="zh-CN" altLang="en-US" sz="45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己的成功</a:t>
            </a:r>
            <a:r>
              <a:rPr lang="zh-TW" altLang="en-US" sz="45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負</a:t>
            </a:r>
            <a:r>
              <a:rPr lang="zh-CN" altLang="en-US" sz="45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起全部的</a:t>
            </a:r>
            <a:r>
              <a:rPr lang="zh-TW" altLang="en-US" sz="45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責</a:t>
            </a:r>
            <a:r>
              <a:rPr lang="zh-CN" altLang="en-US" sz="45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任</a:t>
            </a:r>
          </a:p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3032579" algn="l"/>
              </a:tabLst>
            </a:pPr>
            <a:endParaRPr lang="en-US" sz="4500" b="1" i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3032579" algn="l"/>
              </a:tabLst>
            </a:pPr>
            <a:r>
              <a:rPr lang="zh-TW" altLang="en-US" sz="45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</a:t>
            </a:r>
            <a:r>
              <a:rPr lang="zh-CN" altLang="en-US" sz="45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  <a:r>
              <a:rPr lang="zh-TW" altLang="en-US" sz="45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zh-CN" altLang="en-US" sz="45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自己的</a:t>
            </a:r>
            <a:r>
              <a:rPr lang="zh-TW" altLang="en-US" sz="45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事業與</a:t>
            </a:r>
            <a:r>
              <a:rPr lang="zh-CN" altLang="en-US" sz="45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收入！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27" y="4813652"/>
            <a:ext cx="2128751" cy="18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8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2" y="108417"/>
            <a:ext cx="7286625" cy="3958758"/>
          </a:xfrm>
          <a:prstGeom prst="rect">
            <a:avLst/>
          </a:prstGeom>
        </p:spPr>
        <p:txBody>
          <a:bodyPr vert="horz" lIns="68463" tIns="34289" rIns="68463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3032579" algn="l"/>
              </a:tabLst>
            </a:pPr>
            <a:r>
              <a:rPr lang="zh-TW" altLang="en-US" sz="45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</a:t>
            </a:r>
            <a:r>
              <a:rPr lang="zh-CN" altLang="en-US" sz="45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是一份</a:t>
            </a:r>
            <a:r>
              <a:rPr lang="zh-TW" altLang="en-US" sz="45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兼職事業</a:t>
            </a:r>
            <a:endParaRPr lang="zh-CN" altLang="en-US" sz="4500" b="1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3032579" algn="l"/>
              </a:tabLst>
            </a:pPr>
            <a:endParaRPr lang="en-US" sz="4500" b="1" i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3032579" algn="l"/>
              </a:tabLst>
            </a:pPr>
            <a:r>
              <a:rPr lang="zh-CN" altLang="en-US" sz="45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而非</a:t>
            </a:r>
            <a:r>
              <a:rPr lang="zh-TW" altLang="en-US" sz="45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隨</a:t>
            </a:r>
            <a:r>
              <a:rPr lang="zh-CN" altLang="en-US" sz="45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性的</a:t>
            </a:r>
            <a:r>
              <a:rPr lang="zh-TW" altLang="en-US" sz="45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兼差</a:t>
            </a:r>
            <a:endParaRPr lang="zh-CN" altLang="en-US" sz="4500" b="1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27" y="4813652"/>
            <a:ext cx="2128751" cy="18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0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189689" y="210557"/>
            <a:ext cx="7286625" cy="3958758"/>
          </a:xfrm>
          <a:prstGeom prst="rect">
            <a:avLst/>
          </a:prstGeom>
        </p:spPr>
        <p:txBody>
          <a:bodyPr vert="horz" lIns="68463" tIns="34289" rIns="68463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3032579" algn="l"/>
              </a:tabLst>
            </a:pPr>
            <a:r>
              <a:rPr lang="zh-TW" altLang="en-US" sz="45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zh-CN" altLang="en-US" sz="45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不能把超</a:t>
            </a:r>
            <a:r>
              <a:rPr lang="zh-TW" altLang="en-US" sz="45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連鎖事業</a:t>
            </a:r>
            <a:r>
              <a:rPr lang="zh-CN" altLang="en-US" sz="45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放在第二、第三或第四位，然后又期待</a:t>
            </a:r>
            <a:r>
              <a:rPr lang="zh-TW" altLang="en-US" sz="45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</a:t>
            </a:r>
            <a:r>
              <a:rPr lang="zh-CN" altLang="en-US" sz="45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得</a:t>
            </a:r>
            <a:r>
              <a:rPr lang="zh-TW" altLang="en-US" sz="45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豐</a:t>
            </a:r>
            <a:r>
              <a:rPr lang="zh-CN" altLang="en-US" sz="45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厚的收入！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27" y="4813652"/>
            <a:ext cx="2128751" cy="18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2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86" y="1904652"/>
            <a:ext cx="7275520" cy="64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7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2" y="473204"/>
            <a:ext cx="7286625" cy="3958758"/>
          </a:xfrm>
          <a:prstGeom prst="rect">
            <a:avLst/>
          </a:prstGeom>
        </p:spPr>
        <p:txBody>
          <a:bodyPr vert="horz" lIns="68463" tIns="34289" rIns="68463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3032579" algn="l"/>
              </a:tabLst>
            </a:pPr>
            <a:r>
              <a:rPr lang="zh-TW" altLang="en-US" sz="4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你必須</a:t>
            </a:r>
            <a:r>
              <a:rPr lang="zh-CN" altLang="en-US" sz="4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使用起步指南！</a:t>
            </a:r>
          </a:p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3032579" algn="l"/>
              </a:tabLst>
            </a:pPr>
            <a:endParaRPr lang="en-US" sz="4100" b="1" i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3032579" algn="l"/>
              </a:tabLst>
            </a:pPr>
            <a:r>
              <a:rPr lang="zh-TW" altLang="en-US" sz="4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專注成為</a:t>
            </a:r>
            <a:r>
              <a:rPr lang="zh-CN" altLang="en-US" sz="4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一位</a:t>
            </a:r>
            <a:r>
              <a:rPr lang="zh-TW" altLang="en-US" sz="4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主管</a:t>
            </a:r>
            <a:r>
              <a:rPr lang="zh-CN" altLang="en-US" sz="4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</a:t>
            </a:r>
            <a:r>
              <a:rPr lang="zh-TW" altLang="en-US" sz="4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連鎖</a:t>
            </a:r>
            <a:r>
              <a:rPr lang="zh-CN" altLang="en-US" sz="41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</a:t>
            </a:r>
          </a:p>
        </p:txBody>
      </p:sp>
    </p:spTree>
    <p:extLst>
      <p:ext uri="{BB962C8B-B14F-4D97-AF65-F5344CB8AC3E}">
        <p14:creationId xmlns:p14="http://schemas.microsoft.com/office/powerpoint/2010/main" val="190772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2" y="108417"/>
            <a:ext cx="7286625" cy="3958758"/>
          </a:xfrm>
          <a:prstGeom prst="rect">
            <a:avLst/>
          </a:prstGeom>
        </p:spPr>
        <p:txBody>
          <a:bodyPr vert="horz" lIns="68463" tIns="34289" rIns="68463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3032579" algn="l"/>
              </a:tabLst>
            </a:pPr>
            <a:r>
              <a:rPr lang="zh-TW" altLang="en-US" sz="45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設定新的經銷商行事曆</a:t>
            </a:r>
            <a:endParaRPr lang="zh-CN" altLang="en-US" sz="4500" b="1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3032579" algn="l"/>
              </a:tabLst>
            </a:pPr>
            <a:endParaRPr lang="en-US" sz="4500" b="1" i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3032579" algn="l"/>
              </a:tabLst>
            </a:pPr>
            <a:r>
              <a:rPr lang="zh-TW" altLang="en-US" sz="45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他們何時發揮作用？</a:t>
            </a:r>
            <a:endParaRPr lang="zh-CN" altLang="en-US" sz="4500" b="1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27" y="4813652"/>
            <a:ext cx="2128751" cy="18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3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2" y="268923"/>
            <a:ext cx="7286625" cy="3958758"/>
          </a:xfrm>
          <a:prstGeom prst="rect">
            <a:avLst/>
          </a:prstGeom>
        </p:spPr>
        <p:txBody>
          <a:bodyPr vert="horz" lIns="68463" tIns="34289" rIns="68463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3032579" algn="l"/>
              </a:tabLst>
            </a:pPr>
            <a:r>
              <a:rPr lang="zh-TW" altLang="en-US" sz="3800" b="1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圍繞美安香港來安排你的生活</a:t>
            </a:r>
            <a:endParaRPr lang="zh-CN" altLang="en-US" sz="3800" b="1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3032579" algn="l"/>
              </a:tabLst>
            </a:pPr>
            <a:endParaRPr lang="en-US" sz="3800" b="1" i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3032579" algn="l"/>
              </a:tabLst>
            </a:pPr>
            <a:r>
              <a:rPr lang="zh-CN" altLang="en-US" sz="3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而不是</a:t>
            </a:r>
            <a:r>
              <a:rPr lang="zh-TW" altLang="en-US" sz="3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讓美安配合</a:t>
            </a:r>
            <a:endParaRPr lang="en-US" altLang="zh-TW" sz="3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3032579" algn="l"/>
              </a:tabLst>
            </a:pPr>
            <a:r>
              <a:rPr lang="zh-TW" altLang="en-US" sz="3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你的生活</a:t>
            </a:r>
            <a:r>
              <a:rPr lang="zh-CN" altLang="en-US" sz="3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27" y="4813652"/>
            <a:ext cx="2128751" cy="18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" y="131187"/>
            <a:ext cx="8068235" cy="887507"/>
          </a:xfrm>
          <a:prstGeom prst="rect">
            <a:avLst/>
          </a:prstGeom>
          <a:solidFill>
            <a:srgbClr val="F2AD19">
              <a:alpha val="78000"/>
            </a:srgbClr>
          </a:solidFill>
          <a:ln>
            <a:noFill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3" tIns="34289" rIns="68463" bIns="34289" rtlCol="0" anchor="ctr"/>
          <a:lstStyle/>
          <a:p>
            <a:pPr algn="ctr" defTabSz="68447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3747" y="131187"/>
            <a:ext cx="7634567" cy="887507"/>
          </a:xfrm>
          <a:prstGeom prst="rect">
            <a:avLst/>
          </a:prstGeom>
        </p:spPr>
        <p:txBody>
          <a:bodyPr vert="horz" lIns="68463" tIns="34289" rIns="68463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TW" altLang="en-US" sz="3600" b="1" i="0" dirty="0">
                <a:solidFill>
                  <a:srgbClr val="E81F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產生效果的活動</a:t>
            </a:r>
            <a:endParaRPr lang="zh-CN" altLang="en-US" sz="3600" b="1" i="0" dirty="0">
              <a:solidFill>
                <a:srgbClr val="E81F2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956647" y="1427863"/>
            <a:ext cx="5856400" cy="3394472"/>
          </a:xfrm>
          <a:prstGeom prst="rect">
            <a:avLst/>
          </a:prstGeom>
        </p:spPr>
        <p:txBody>
          <a:bodyPr lIns="68463" tIns="34289" rIns="68463" bIns="34289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zh-TW" altLang="en-US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你這周產生了</a:t>
            </a:r>
            <a:r>
              <a:rPr lang="zh-CN" altLang="en-US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多少</a:t>
            </a:r>
            <a:r>
              <a:rPr lang="en-US" altLang="zh-CN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BV</a:t>
            </a:r>
            <a:r>
              <a:rPr lang="zh-CN" altLang="en-US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en-US" altLang="zh-CN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</a:t>
            </a:r>
            <a:r>
              <a:rPr lang="zh-TW" altLang="en-US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zh-CN" altLang="en-US" b="1" i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Aft>
                <a:spcPts val="0"/>
              </a:spcAft>
            </a:pPr>
            <a:endParaRPr lang="en-US" sz="3000" b="1" i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</a:endParaRPr>
          </a:p>
          <a:p>
            <a:pPr fontAlgn="auto">
              <a:spcAft>
                <a:spcPts val="0"/>
              </a:spcAft>
            </a:pPr>
            <a:r>
              <a:rPr lang="zh-TW" altLang="en-US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你這周展示了多少次事業計劃？</a:t>
            </a:r>
            <a:endParaRPr lang="zh-CN" altLang="en-US" b="1" i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Aft>
                <a:spcPts val="0"/>
              </a:spcAft>
            </a:pPr>
            <a:endParaRPr lang="en-US" sz="3000" b="1" i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</a:endParaRPr>
          </a:p>
          <a:p>
            <a:pPr fontAlgn="auto">
              <a:spcAft>
                <a:spcPts val="0"/>
              </a:spcAft>
            </a:pPr>
            <a:r>
              <a:rPr lang="zh-TW" altLang="en-US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你買了多少張下一場活動（本地</a:t>
            </a:r>
            <a:r>
              <a:rPr lang="en-US" altLang="zh-TW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公司）的門票？</a:t>
            </a:r>
            <a:endParaRPr lang="en-US" sz="3000" b="1" i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</a:endParaRPr>
          </a:p>
          <a:p>
            <a:pPr fontAlgn="auto">
              <a:spcAft>
                <a:spcPts val="0"/>
              </a:spcAft>
            </a:pPr>
            <a:endParaRPr lang="en-US" sz="3000" b="1" i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27" y="4813652"/>
            <a:ext cx="2128751" cy="18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9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24" y="1878091"/>
            <a:ext cx="7440404" cy="65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3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4145" y="1872998"/>
            <a:ext cx="6211614" cy="1915909"/>
          </a:xfrm>
          <a:prstGeom prst="rect">
            <a:avLst/>
          </a:prstGeom>
          <a:noFill/>
        </p:spPr>
        <p:txBody>
          <a:bodyPr wrap="square" lIns="68463" tIns="34289" rIns="68463" bIns="34289" rtlCol="0">
            <a:spAutoFit/>
          </a:bodyPr>
          <a:lstStyle/>
          <a:p>
            <a:pPr defTabSz="68447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6000" i="0" dirty="0">
                <a:solidFill>
                  <a:srgbClr val="FFFFFF"/>
                </a:solidFill>
                <a:effectLst>
                  <a:reflection blurRad="6350" stA="55000" endA="300" endPos="455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ABC </a:t>
            </a:r>
          </a:p>
          <a:p>
            <a:pPr defTabSz="68447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6000" i="0" dirty="0">
                <a:solidFill>
                  <a:srgbClr val="FFFFFF"/>
                </a:solidFill>
                <a:effectLst>
                  <a:reflection blurRad="6350" stA="55000" endA="300" endPos="455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滾動及深層複製</a:t>
            </a:r>
            <a:endParaRPr lang="zh-CN" altLang="en-US" sz="6000" i="0" dirty="0">
              <a:solidFill>
                <a:srgbClr val="FFFFFF"/>
              </a:solidFill>
              <a:effectLst>
                <a:reflection blurRad="6350" stA="55000" endA="300" endPos="45500" dir="5400000" sy="-10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328" y="3926060"/>
            <a:ext cx="2804291" cy="24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9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85800" y="1270250"/>
            <a:ext cx="7772400" cy="1061549"/>
          </a:xfrm>
          <a:prstGeom prst="rect">
            <a:avLst/>
          </a:prstGeom>
        </p:spPr>
        <p:txBody>
          <a:bodyPr lIns="68462" tIns="34289" rIns="68462" bIns="34289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zh-CN" altLang="en-US" sz="6000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借力使力的力量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1" y="2469293"/>
            <a:ext cx="9144002" cy="1314450"/>
          </a:xfrm>
          <a:prstGeom prst="rect">
            <a:avLst/>
          </a:prstGeom>
        </p:spPr>
        <p:txBody>
          <a:bodyPr lIns="68462" tIns="34289" rIns="68462" bIns="34289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zh-TW" altLang="en-US" sz="27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zh-CN" altLang="en-US" sz="27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想要每周</a:t>
            </a:r>
            <a:r>
              <a:rPr lang="zh-TW" altLang="en-US" sz="33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快速</a:t>
            </a:r>
            <a:r>
              <a:rPr lang="zh-TW" altLang="en-US" sz="27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賺</a:t>
            </a:r>
            <a:r>
              <a:rPr lang="zh-CN" altLang="en-US" sz="27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取</a:t>
            </a:r>
            <a:r>
              <a:rPr lang="en-US" altLang="zh-TW" sz="27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</a:t>
            </a:r>
            <a:r>
              <a:rPr lang="en-US" altLang="zh-CN" sz="27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</a:t>
            </a:r>
            <a:r>
              <a:rPr lang="en-US" altLang="zh-TW" sz="27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en-US" altLang="zh-CN" sz="27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en-US" altLang="zh-TW" sz="27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500</a:t>
            </a:r>
            <a:r>
              <a:rPr lang="zh-TW" altLang="en-US" sz="27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嗎</a:t>
            </a:r>
            <a:r>
              <a:rPr lang="zh-CN" altLang="en-US" sz="27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zh-CN" altLang="en-US" sz="27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或是</a:t>
            </a: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zh-TW" altLang="en-US" sz="27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zh-CN" altLang="en-US" sz="27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想要</a:t>
            </a:r>
            <a:r>
              <a:rPr lang="zh-CN" altLang="en-US" sz="33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更快速</a:t>
            </a:r>
            <a:r>
              <a:rPr lang="zh-TW" altLang="en-US" sz="27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賺</a:t>
            </a:r>
            <a:r>
              <a:rPr lang="zh-CN" altLang="en-US" sz="27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取</a:t>
            </a:r>
            <a:r>
              <a:rPr lang="zh-TW" altLang="en-US" sz="27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一張</a:t>
            </a:r>
            <a:r>
              <a:rPr lang="zh-CN" altLang="en-US" sz="27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7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</a:t>
            </a:r>
            <a:r>
              <a:rPr lang="en-US" altLang="zh-CN" sz="27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</a:t>
            </a:r>
            <a:r>
              <a:rPr lang="en-US" altLang="zh-TW" sz="27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2,300</a:t>
            </a:r>
            <a:r>
              <a:rPr lang="zh-TW" altLang="en-US" sz="27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支票？</a:t>
            </a:r>
            <a:endParaRPr lang="zh-CN" altLang="en-US" sz="27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28" y="4813653"/>
            <a:ext cx="2128751" cy="18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2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Line 2"/>
          <p:cNvSpPr>
            <a:spLocks noChangeShapeType="1"/>
          </p:cNvSpPr>
          <p:nvPr/>
        </p:nvSpPr>
        <p:spPr bwMode="auto">
          <a:xfrm flipV="1">
            <a:off x="304800" y="843890"/>
            <a:ext cx="8534400" cy="57203"/>
          </a:xfrm>
          <a:prstGeom prst="line">
            <a:avLst/>
          </a:prstGeom>
          <a:noFill/>
          <a:ln w="19050">
            <a:solidFill>
              <a:srgbClr val="FFFFFF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lIns="91280" tIns="45640" rIns="91280" bIns="45640" anchor="ctr"/>
          <a:lstStyle/>
          <a:p>
            <a:pPr algn="ctr" defTabSz="912600">
              <a:defRPr/>
            </a:pPr>
            <a:endParaRPr lang="en-US" sz="3600" i="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1" name="Line 5"/>
          <p:cNvSpPr>
            <a:spLocks noChangeShapeType="1"/>
          </p:cNvSpPr>
          <p:nvPr/>
        </p:nvSpPr>
        <p:spPr bwMode="auto">
          <a:xfrm flipV="1">
            <a:off x="304802" y="2960348"/>
            <a:ext cx="8524875" cy="15493"/>
          </a:xfrm>
          <a:prstGeom prst="line">
            <a:avLst/>
          </a:prstGeom>
          <a:noFill/>
          <a:ln w="19050">
            <a:solidFill>
              <a:srgbClr val="FFFFFF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lIns="91280" tIns="45640" rIns="91280" bIns="45640" anchor="ctr"/>
          <a:lstStyle/>
          <a:p>
            <a:pPr algn="ctr" defTabSz="912600">
              <a:defRPr/>
            </a:pPr>
            <a:endParaRPr lang="en-US" sz="3600" i="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AutoShape 7"/>
          <p:cNvSpPr>
            <a:spLocks noChangeAspect="1" noChangeArrowheads="1"/>
          </p:cNvSpPr>
          <p:nvPr/>
        </p:nvSpPr>
        <p:spPr bwMode="auto">
          <a:xfrm>
            <a:off x="2690813" y="2464561"/>
            <a:ext cx="533400" cy="376586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90328" tIns="44370" rIns="90328" bIns="44370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912600">
              <a:spcBef>
                <a:spcPct val="0"/>
              </a:spcBef>
              <a:buClrTx/>
              <a:buNone/>
              <a:defRPr/>
            </a:pPr>
            <a:r>
              <a:rPr lang="en-US" altLang="zh-CN" sz="16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</a:p>
        </p:txBody>
      </p:sp>
      <p:sp>
        <p:nvSpPr>
          <p:cNvPr id="63" name="AutoShape 8"/>
          <p:cNvSpPr>
            <a:spLocks noChangeAspect="1" noChangeArrowheads="1"/>
          </p:cNvSpPr>
          <p:nvPr/>
        </p:nvSpPr>
        <p:spPr bwMode="auto">
          <a:xfrm>
            <a:off x="1601869" y="3131929"/>
            <a:ext cx="530225" cy="376586"/>
          </a:xfrm>
          <a:prstGeom prst="roundRect">
            <a:avLst>
              <a:gd name="adj" fmla="val 12472"/>
            </a:avLst>
          </a:prstGeom>
          <a:solidFill>
            <a:srgbClr val="FFFFFF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90328" tIns="44370" rIns="90328" bIns="44370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912600">
              <a:spcBef>
                <a:spcPct val="0"/>
              </a:spcBef>
              <a:buClrTx/>
              <a:buNone/>
              <a:defRPr/>
            </a:pPr>
            <a:r>
              <a:rPr lang="en-US" altLang="zh-CN" sz="16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A1</a:t>
            </a:r>
          </a:p>
        </p:txBody>
      </p:sp>
      <p:sp>
        <p:nvSpPr>
          <p:cNvPr id="64" name="AutoShape 9"/>
          <p:cNvSpPr>
            <a:spLocks noChangeAspect="1" noChangeArrowheads="1"/>
          </p:cNvSpPr>
          <p:nvPr/>
        </p:nvSpPr>
        <p:spPr bwMode="auto">
          <a:xfrm>
            <a:off x="1600200" y="3646753"/>
            <a:ext cx="533400" cy="376586"/>
          </a:xfrm>
          <a:prstGeom prst="roundRect">
            <a:avLst>
              <a:gd name="adj" fmla="val 12472"/>
            </a:avLst>
          </a:prstGeom>
          <a:solidFill>
            <a:srgbClr val="FFFFFF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90328" tIns="44370" rIns="90328" bIns="44370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912600">
              <a:spcBef>
                <a:spcPct val="0"/>
              </a:spcBef>
              <a:buClrTx/>
              <a:buNone/>
              <a:defRPr/>
            </a:pPr>
            <a:r>
              <a:rPr lang="en-US" altLang="zh-CN" sz="16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B1</a:t>
            </a:r>
          </a:p>
        </p:txBody>
      </p:sp>
      <p:sp>
        <p:nvSpPr>
          <p:cNvPr id="65" name="AutoShape 11"/>
          <p:cNvSpPr>
            <a:spLocks noChangeAspect="1" noChangeArrowheads="1"/>
          </p:cNvSpPr>
          <p:nvPr/>
        </p:nvSpPr>
        <p:spPr bwMode="auto">
          <a:xfrm flipH="1">
            <a:off x="6994525" y="3132007"/>
            <a:ext cx="539750" cy="381353"/>
          </a:xfrm>
          <a:prstGeom prst="roundRect">
            <a:avLst>
              <a:gd name="adj" fmla="val 12472"/>
            </a:avLst>
          </a:prstGeom>
          <a:solidFill>
            <a:srgbClr val="FFFFFF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90328" tIns="44370" rIns="90328" bIns="44370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912600">
              <a:spcBef>
                <a:spcPct val="0"/>
              </a:spcBef>
              <a:buClrTx/>
              <a:buNone/>
              <a:defRPr/>
            </a:pPr>
            <a:r>
              <a:rPr lang="en-US" altLang="zh-CN" sz="16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A1</a:t>
            </a:r>
          </a:p>
        </p:txBody>
      </p:sp>
      <p:sp>
        <p:nvSpPr>
          <p:cNvPr id="66" name="AutoShape 12"/>
          <p:cNvSpPr>
            <a:spLocks noChangeAspect="1" noChangeArrowheads="1"/>
          </p:cNvSpPr>
          <p:nvPr/>
        </p:nvSpPr>
        <p:spPr bwMode="auto">
          <a:xfrm flipH="1">
            <a:off x="6994525" y="3646832"/>
            <a:ext cx="539750" cy="381353"/>
          </a:xfrm>
          <a:prstGeom prst="roundRect">
            <a:avLst>
              <a:gd name="adj" fmla="val 12472"/>
            </a:avLst>
          </a:prstGeom>
          <a:solidFill>
            <a:srgbClr val="FFFFFF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90328" tIns="44370" rIns="90328" bIns="44370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912600">
              <a:spcBef>
                <a:spcPct val="0"/>
              </a:spcBef>
              <a:buClrTx/>
              <a:buNone/>
              <a:defRPr/>
            </a:pPr>
            <a:r>
              <a:rPr lang="en-US" altLang="zh-CN" sz="16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B1</a:t>
            </a:r>
          </a:p>
        </p:txBody>
      </p:sp>
      <p:sp>
        <p:nvSpPr>
          <p:cNvPr id="67" name="AutoShape 13"/>
          <p:cNvSpPr>
            <a:spLocks noChangeAspect="1" noChangeArrowheads="1"/>
          </p:cNvSpPr>
          <p:nvPr/>
        </p:nvSpPr>
        <p:spPr bwMode="auto">
          <a:xfrm flipH="1">
            <a:off x="6994525" y="4161659"/>
            <a:ext cx="539750" cy="381353"/>
          </a:xfrm>
          <a:prstGeom prst="roundRect">
            <a:avLst>
              <a:gd name="adj" fmla="val 12472"/>
            </a:avLst>
          </a:prstGeom>
          <a:solidFill>
            <a:srgbClr val="FFFFFF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90328" tIns="44370" rIns="90328" bIns="44370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912600">
              <a:spcBef>
                <a:spcPct val="0"/>
              </a:spcBef>
              <a:buClrTx/>
              <a:buNone/>
              <a:defRPr/>
            </a:pPr>
            <a:r>
              <a:rPr lang="en-US" altLang="zh-CN" sz="16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C1</a:t>
            </a:r>
          </a:p>
        </p:txBody>
      </p:sp>
      <p:sp>
        <p:nvSpPr>
          <p:cNvPr id="68" name="AutoShape 14"/>
          <p:cNvSpPr>
            <a:spLocks noChangeAspect="1" noChangeArrowheads="1"/>
          </p:cNvSpPr>
          <p:nvPr/>
        </p:nvSpPr>
        <p:spPr bwMode="auto">
          <a:xfrm flipH="1">
            <a:off x="1600200" y="4161580"/>
            <a:ext cx="533400" cy="376586"/>
          </a:xfrm>
          <a:prstGeom prst="roundRect">
            <a:avLst>
              <a:gd name="adj" fmla="val 12472"/>
            </a:avLst>
          </a:prstGeom>
          <a:solidFill>
            <a:srgbClr val="FFFFFF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90328" tIns="44370" rIns="90328" bIns="44370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912600">
              <a:spcBef>
                <a:spcPct val="0"/>
              </a:spcBef>
              <a:buClrTx/>
              <a:buNone/>
              <a:defRPr/>
            </a:pPr>
            <a:r>
              <a:rPr lang="en-US" altLang="zh-CN" sz="16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C1</a:t>
            </a:r>
          </a:p>
        </p:txBody>
      </p:sp>
      <p:sp>
        <p:nvSpPr>
          <p:cNvPr id="69" name="AutoShape 15"/>
          <p:cNvSpPr>
            <a:spLocks noChangeAspect="1" noChangeArrowheads="1"/>
          </p:cNvSpPr>
          <p:nvPr/>
        </p:nvSpPr>
        <p:spPr bwMode="auto">
          <a:xfrm>
            <a:off x="3625852" y="1015498"/>
            <a:ext cx="1892300" cy="286015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lIns="90328" tIns="44370" rIns="90328" bIns="44370" anchor="ctr"/>
          <a:lstStyle/>
          <a:p>
            <a:pPr algn="ctr" defTabSz="912600">
              <a:defRPr/>
            </a:pPr>
            <a:r>
              <a:rPr lang="zh-TW" altLang="en-US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endParaRPr lang="zh-CN" altLang="en-US" b="1" i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0" name="AutoShape 16"/>
          <p:cNvSpPr>
            <a:spLocks noChangeAspect="1" noChangeArrowheads="1"/>
          </p:cNvSpPr>
          <p:nvPr/>
        </p:nvSpPr>
        <p:spPr bwMode="auto">
          <a:xfrm>
            <a:off x="3397252" y="477960"/>
            <a:ext cx="2349500" cy="365861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lIns="90328" tIns="44370" rIns="90328" bIns="44370" anchor="ctr"/>
          <a:lstStyle/>
          <a:p>
            <a:pPr algn="ctr" defTabSz="912600">
              <a:defRPr/>
            </a:pPr>
            <a:r>
              <a:rPr lang="zh-TW" altLang="en-US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資深夥伴</a:t>
            </a:r>
            <a:endParaRPr lang="zh-CN" altLang="en-US" b="1" i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1" name="AutoShape 27"/>
          <p:cNvSpPr>
            <a:spLocks noChangeAspect="1" noChangeArrowheads="1"/>
          </p:cNvSpPr>
          <p:nvPr/>
        </p:nvSpPr>
        <p:spPr bwMode="auto">
          <a:xfrm>
            <a:off x="2692400" y="1968802"/>
            <a:ext cx="533400" cy="376586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90328" tIns="44370" rIns="90328" bIns="44370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912600">
              <a:spcBef>
                <a:spcPct val="0"/>
              </a:spcBef>
              <a:buClrTx/>
              <a:buNone/>
              <a:defRPr/>
            </a:pPr>
            <a:r>
              <a:rPr lang="en-US" altLang="zh-CN" sz="16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72" name="AutoShape 39"/>
          <p:cNvSpPr>
            <a:spLocks noChangeAspect="1" noChangeArrowheads="1"/>
          </p:cNvSpPr>
          <p:nvPr/>
        </p:nvSpPr>
        <p:spPr bwMode="auto">
          <a:xfrm flipH="1">
            <a:off x="5913438" y="1473122"/>
            <a:ext cx="539750" cy="381353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90328" tIns="44370" rIns="90328" bIns="44370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912600">
              <a:spcBef>
                <a:spcPct val="0"/>
              </a:spcBef>
              <a:buClrTx/>
              <a:buNone/>
              <a:defRPr/>
            </a:pPr>
            <a:r>
              <a:rPr lang="en-US" altLang="zh-CN" sz="16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73" name="AutoShape 40"/>
          <p:cNvSpPr>
            <a:spLocks noChangeAspect="1" noChangeArrowheads="1"/>
          </p:cNvSpPr>
          <p:nvPr/>
        </p:nvSpPr>
        <p:spPr bwMode="auto">
          <a:xfrm>
            <a:off x="2690813" y="1473043"/>
            <a:ext cx="533400" cy="376586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90328" tIns="44370" rIns="90328" bIns="44370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912600">
              <a:spcBef>
                <a:spcPct val="0"/>
              </a:spcBef>
              <a:buClrTx/>
              <a:buNone/>
              <a:defRPr/>
            </a:pPr>
            <a:r>
              <a:rPr lang="en-US" altLang="zh-CN" sz="16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74" name="AutoShape 48"/>
          <p:cNvSpPr>
            <a:spLocks noChangeAspect="1" noChangeArrowheads="1"/>
          </p:cNvSpPr>
          <p:nvPr/>
        </p:nvSpPr>
        <p:spPr bwMode="auto">
          <a:xfrm flipH="1">
            <a:off x="5913438" y="2464569"/>
            <a:ext cx="539750" cy="381353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90328" tIns="44370" rIns="90328" bIns="44370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912600">
              <a:spcBef>
                <a:spcPct val="0"/>
              </a:spcBef>
              <a:buClrTx/>
              <a:buNone/>
              <a:defRPr/>
            </a:pPr>
            <a:r>
              <a:rPr lang="en-US" altLang="zh-CN" sz="16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</a:p>
        </p:txBody>
      </p:sp>
      <p:sp>
        <p:nvSpPr>
          <p:cNvPr id="75" name="AutoShape 51"/>
          <p:cNvSpPr>
            <a:spLocks noChangeAspect="1" noChangeArrowheads="1"/>
          </p:cNvSpPr>
          <p:nvPr/>
        </p:nvSpPr>
        <p:spPr bwMode="auto">
          <a:xfrm>
            <a:off x="5916613" y="1971184"/>
            <a:ext cx="533400" cy="376586"/>
          </a:xfrm>
          <a:prstGeom prst="roundRect">
            <a:avLst>
              <a:gd name="adj" fmla="val 12472"/>
            </a:avLst>
          </a:prstGeom>
          <a:solidFill>
            <a:srgbClr val="FFFF66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90328" tIns="44370" rIns="90328" bIns="44370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912600">
              <a:spcBef>
                <a:spcPct val="0"/>
              </a:spcBef>
              <a:buClrTx/>
              <a:buNone/>
              <a:defRPr/>
            </a:pPr>
            <a:r>
              <a:rPr lang="en-US" altLang="zh-CN" sz="16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76" name="Text Box 60"/>
          <p:cNvSpPr txBox="1">
            <a:spLocks noChangeArrowheads="1"/>
          </p:cNvSpPr>
          <p:nvPr/>
        </p:nvSpPr>
        <p:spPr bwMode="auto">
          <a:xfrm>
            <a:off x="0" y="4172926"/>
            <a:ext cx="9144000" cy="32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80" tIns="45640" rIns="91280" bIns="45640">
            <a:spAutoFit/>
          </a:bodyPr>
          <a:lstStyle/>
          <a:p>
            <a:pPr algn="ctr" defTabSz="912600">
              <a:spcBef>
                <a:spcPct val="50000"/>
              </a:spcBef>
              <a:defRPr/>
            </a:pPr>
            <a:r>
              <a:rPr lang="en-US" altLang="zh-CN" sz="150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CN" altLang="en-US" sz="150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CN" sz="150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CN" altLang="en-US" sz="150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CN" sz="150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C </a:t>
            </a:r>
            <a:r>
              <a:rPr lang="zh-CN" altLang="en-US" sz="150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  <a:r>
              <a:rPr lang="zh-TW" altLang="en-US" sz="150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zh-CN" altLang="en-US" sz="150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  <a:r>
              <a:rPr lang="zh-TW" altLang="en-US" sz="150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進</a:t>
            </a:r>
            <a:r>
              <a:rPr lang="zh-CN" altLang="en-US" sz="150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取型</a:t>
            </a:r>
            <a:r>
              <a:rPr lang="zh-TW" altLang="en-US" sz="150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超連鎖店</a:t>
            </a:r>
            <a:r>
              <a:rPr lang="zh-CN" altLang="en-US" sz="150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</a:t>
            </a:r>
          </a:p>
        </p:txBody>
      </p:sp>
      <p:cxnSp>
        <p:nvCxnSpPr>
          <p:cNvPr id="77" name="Elbow Connector 51"/>
          <p:cNvCxnSpPr>
            <a:cxnSpLocks noChangeShapeType="1"/>
          </p:cNvCxnSpPr>
          <p:nvPr/>
        </p:nvCxnSpPr>
        <p:spPr bwMode="auto">
          <a:xfrm rot="10800000" flipV="1">
            <a:off x="2590800" y="575112"/>
            <a:ext cx="706438" cy="1091622"/>
          </a:xfrm>
          <a:prstGeom prst="bentConnector3">
            <a:avLst>
              <a:gd name="adj1" fmla="val 121088"/>
            </a:avLst>
          </a:prstGeom>
          <a:noFill/>
          <a:ln w="9525" algn="ctr">
            <a:solidFill>
              <a:srgbClr val="70AD47">
                <a:lumMod val="60000"/>
                <a:lumOff val="40000"/>
              </a:srgbClr>
            </a:solidFill>
            <a:round/>
            <a:headEnd/>
            <a:tailEnd type="arrow" w="med" len="med"/>
          </a:ln>
        </p:spPr>
      </p:cxnSp>
      <p:cxnSp>
        <p:nvCxnSpPr>
          <p:cNvPr id="78" name="Elbow Connector 53"/>
          <p:cNvCxnSpPr>
            <a:cxnSpLocks noChangeShapeType="1"/>
          </p:cNvCxnSpPr>
          <p:nvPr/>
        </p:nvCxnSpPr>
        <p:spPr bwMode="auto">
          <a:xfrm rot="10800000" flipV="1">
            <a:off x="2570165" y="1084562"/>
            <a:ext cx="935037" cy="502909"/>
          </a:xfrm>
          <a:prstGeom prst="bentConnector3">
            <a:avLst>
              <a:gd name="adj1" fmla="val 132935"/>
            </a:avLst>
          </a:prstGeom>
          <a:noFill/>
          <a:ln w="9525" algn="ctr">
            <a:solidFill>
              <a:sysClr val="windowText" lastClr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" name="Shape 55"/>
          <p:cNvCxnSpPr>
            <a:cxnSpLocks noChangeShapeType="1"/>
          </p:cNvCxnSpPr>
          <p:nvPr/>
        </p:nvCxnSpPr>
        <p:spPr bwMode="auto">
          <a:xfrm rot="10800000" flipV="1">
            <a:off x="2590800" y="629300"/>
            <a:ext cx="704850" cy="1587381"/>
          </a:xfrm>
          <a:prstGeom prst="bentConnector3">
            <a:avLst>
              <a:gd name="adj1" fmla="val 136192"/>
            </a:avLst>
          </a:prstGeom>
          <a:noFill/>
          <a:ln w="9525" algn="ctr">
            <a:solidFill>
              <a:srgbClr val="70AD47">
                <a:lumMod val="60000"/>
                <a:lumOff val="40000"/>
              </a:srgbClr>
            </a:solidFill>
            <a:round/>
            <a:headEnd/>
            <a:tailEnd type="arrow" w="med" len="med"/>
          </a:ln>
        </p:spPr>
      </p:cxnSp>
      <p:sp>
        <p:nvSpPr>
          <p:cNvPr id="80" name="Title 63"/>
          <p:cNvSpPr txBox="1">
            <a:spLocks/>
          </p:cNvSpPr>
          <p:nvPr/>
        </p:nvSpPr>
        <p:spPr>
          <a:xfrm>
            <a:off x="0" y="0"/>
            <a:ext cx="9144000" cy="400420"/>
          </a:xfrm>
          <a:prstGeom prst="rect">
            <a:avLst/>
          </a:prstGeom>
        </p:spPr>
        <p:txBody>
          <a:bodyPr vert="horz" lIns="91280" tIns="45640" rIns="91280" bIns="4564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zh-TW" altLang="en-US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複製</a:t>
            </a:r>
            <a:r>
              <a:rPr lang="zh-CN" altLang="en-US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和深入</a:t>
            </a:r>
            <a:r>
              <a:rPr lang="zh-TW" altLang="en-US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</a:t>
            </a:r>
            <a:r>
              <a:rPr lang="zh-CN" altLang="en-US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 </a:t>
            </a:r>
            <a:r>
              <a:rPr lang="en-US" altLang="zh-CN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ABC </a:t>
            </a:r>
            <a:r>
              <a:rPr lang="zh-CN" altLang="en-US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</a:t>
            </a:r>
            <a:r>
              <a:rPr lang="zh-TW" altLang="en-US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</a:t>
            </a:r>
            <a:r>
              <a:rPr lang="zh-CN" altLang="en-US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</a:t>
            </a:r>
          </a:p>
        </p:txBody>
      </p:sp>
      <p:cxnSp>
        <p:nvCxnSpPr>
          <p:cNvPr id="81" name="Elbow Connector 80"/>
          <p:cNvCxnSpPr/>
          <p:nvPr/>
        </p:nvCxnSpPr>
        <p:spPr bwMode="auto">
          <a:xfrm rot="10800000" flipH="1" flipV="1">
            <a:off x="3276600" y="529349"/>
            <a:ext cx="228600" cy="588713"/>
          </a:xfrm>
          <a:prstGeom prst="bentConnector3">
            <a:avLst>
              <a:gd name="adj1" fmla="val -314493"/>
            </a:avLst>
          </a:prstGeom>
          <a:solidFill>
            <a:srgbClr val="5B9BD5"/>
          </a:solidFill>
          <a:ln w="9525" cap="flat" cmpd="sng" algn="ctr">
            <a:solidFill>
              <a:srgbClr val="70AD47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2" name="Elbow Connector 73"/>
          <p:cNvCxnSpPr>
            <a:cxnSpLocks noChangeShapeType="1"/>
          </p:cNvCxnSpPr>
          <p:nvPr/>
        </p:nvCxnSpPr>
        <p:spPr bwMode="auto">
          <a:xfrm rot="10800000" flipV="1">
            <a:off x="2571750" y="1158426"/>
            <a:ext cx="933450" cy="998668"/>
          </a:xfrm>
          <a:prstGeom prst="bentConnector3">
            <a:avLst>
              <a:gd name="adj1" fmla="val 145787"/>
            </a:avLst>
          </a:prstGeom>
          <a:noFill/>
          <a:ln w="9525" algn="ctr">
            <a:solidFill>
              <a:sysClr val="windowText" lastClr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" name="Elbow Connector 75"/>
          <p:cNvCxnSpPr>
            <a:cxnSpLocks noChangeShapeType="1"/>
          </p:cNvCxnSpPr>
          <p:nvPr/>
        </p:nvCxnSpPr>
        <p:spPr bwMode="auto">
          <a:xfrm rot="10800000" flipV="1">
            <a:off x="2570165" y="1237079"/>
            <a:ext cx="935037" cy="1494426"/>
          </a:xfrm>
          <a:prstGeom prst="bentConnector3">
            <a:avLst>
              <a:gd name="adj1" fmla="val 158435"/>
            </a:avLst>
          </a:prstGeom>
          <a:noFill/>
          <a:ln w="9525" algn="ctr">
            <a:solidFill>
              <a:sysClr val="windowText" lastClr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" name="Shape 118"/>
          <p:cNvCxnSpPr>
            <a:cxnSpLocks noChangeShapeType="1"/>
          </p:cNvCxnSpPr>
          <p:nvPr/>
        </p:nvCxnSpPr>
        <p:spPr bwMode="auto">
          <a:xfrm rot="10800000" flipH="1" flipV="1">
            <a:off x="2590800" y="1530245"/>
            <a:ext cx="1588" cy="495759"/>
          </a:xfrm>
          <a:prstGeom prst="bentConnector3">
            <a:avLst>
              <a:gd name="adj1" fmla="val -42304690"/>
            </a:avLst>
          </a:prstGeom>
          <a:noFill/>
          <a:ln w="9525" algn="ctr">
            <a:solidFill>
              <a:srgbClr val="FFFF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" name="Shape 120"/>
          <p:cNvCxnSpPr>
            <a:cxnSpLocks noChangeShapeType="1"/>
          </p:cNvCxnSpPr>
          <p:nvPr/>
        </p:nvCxnSpPr>
        <p:spPr bwMode="auto">
          <a:xfrm rot="10800000" flipV="1">
            <a:off x="2590800" y="1625663"/>
            <a:ext cx="1588" cy="991517"/>
          </a:xfrm>
          <a:prstGeom prst="bentConnector3">
            <a:avLst>
              <a:gd name="adj1" fmla="val 56956014"/>
            </a:avLst>
          </a:prstGeom>
          <a:noFill/>
          <a:ln w="9525" algn="ctr">
            <a:solidFill>
              <a:srgbClr val="FFFF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6" name="Elbow Connector 123"/>
          <p:cNvCxnSpPr>
            <a:cxnSpLocks noChangeShapeType="1"/>
          </p:cNvCxnSpPr>
          <p:nvPr/>
        </p:nvCxnSpPr>
        <p:spPr bwMode="auto">
          <a:xfrm rot="10800000" flipV="1">
            <a:off x="1503365" y="1701932"/>
            <a:ext cx="1087437" cy="1658885"/>
          </a:xfrm>
          <a:prstGeom prst="bentConnector3">
            <a:avLst>
              <a:gd name="adj1" fmla="val 122250"/>
            </a:avLst>
          </a:prstGeom>
          <a:noFill/>
          <a:ln w="9525" algn="ctr">
            <a:solidFill>
              <a:srgbClr val="FFFF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" name="Elbow Connector 129"/>
          <p:cNvCxnSpPr>
            <a:cxnSpLocks noChangeShapeType="1"/>
          </p:cNvCxnSpPr>
          <p:nvPr/>
        </p:nvCxnSpPr>
        <p:spPr bwMode="auto">
          <a:xfrm rot="10800000" flipV="1">
            <a:off x="2590800" y="2045072"/>
            <a:ext cx="1588" cy="495759"/>
          </a:xfrm>
          <a:prstGeom prst="bentConnector3">
            <a:avLst>
              <a:gd name="adj1" fmla="val 91230241"/>
            </a:avLst>
          </a:prstGeom>
          <a:noFill/>
          <a:ln w="9525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8" name="Shape 131"/>
          <p:cNvCxnSpPr>
            <a:cxnSpLocks noChangeShapeType="1"/>
          </p:cNvCxnSpPr>
          <p:nvPr/>
        </p:nvCxnSpPr>
        <p:spPr bwMode="auto">
          <a:xfrm rot="5400000">
            <a:off x="1427845" y="2198445"/>
            <a:ext cx="1103540" cy="911225"/>
          </a:xfrm>
          <a:prstGeom prst="bentConnector4">
            <a:avLst>
              <a:gd name="adj1" fmla="val -903"/>
              <a:gd name="adj2" fmla="val 155630"/>
            </a:avLst>
          </a:prstGeom>
          <a:noFill/>
          <a:ln w="9525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" name="Elbow Connector 133"/>
          <p:cNvCxnSpPr>
            <a:cxnSpLocks noChangeShapeType="1"/>
          </p:cNvCxnSpPr>
          <p:nvPr/>
        </p:nvCxnSpPr>
        <p:spPr bwMode="auto">
          <a:xfrm rot="10800000" flipV="1">
            <a:off x="1524001" y="2312019"/>
            <a:ext cx="1092200" cy="1677952"/>
          </a:xfrm>
          <a:prstGeom prst="bentConnector3">
            <a:avLst>
              <a:gd name="adj1" fmla="val 156116"/>
            </a:avLst>
          </a:prstGeom>
          <a:noFill/>
          <a:ln w="9525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0" name="Elbow Connector 89"/>
          <p:cNvCxnSpPr/>
          <p:nvPr/>
        </p:nvCxnSpPr>
        <p:spPr bwMode="auto">
          <a:xfrm rot="10800000" flipV="1">
            <a:off x="1524000" y="2617128"/>
            <a:ext cx="1087438" cy="667367"/>
          </a:xfrm>
          <a:prstGeom prst="bentConnector3">
            <a:avLst>
              <a:gd name="adj1" fmla="val 166144"/>
            </a:avLst>
          </a:prstGeom>
          <a:solidFill>
            <a:srgbClr val="5B9BD5"/>
          </a:solidFill>
          <a:ln w="9525" cap="flat" cmpd="sng" algn="ctr">
            <a:solidFill>
              <a:srgbClr val="E7E6E6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1" name="Elbow Connector 90"/>
          <p:cNvCxnSpPr/>
          <p:nvPr/>
        </p:nvCxnSpPr>
        <p:spPr bwMode="auto">
          <a:xfrm rot="10800000" flipV="1">
            <a:off x="1524081" y="2693371"/>
            <a:ext cx="1090613" cy="1182194"/>
          </a:xfrm>
          <a:prstGeom prst="bentConnector3">
            <a:avLst>
              <a:gd name="adj1" fmla="val 172031"/>
            </a:avLst>
          </a:prstGeom>
          <a:solidFill>
            <a:srgbClr val="5B9BD5"/>
          </a:solidFill>
          <a:ln w="9525" cap="flat" cmpd="sng" algn="ctr">
            <a:solidFill>
              <a:srgbClr val="E7E6E6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2" name="Elbow Connector 91"/>
          <p:cNvCxnSpPr/>
          <p:nvPr/>
        </p:nvCxnSpPr>
        <p:spPr bwMode="auto">
          <a:xfrm rot="10800000" flipV="1">
            <a:off x="1500189" y="2750574"/>
            <a:ext cx="1090612" cy="1697020"/>
          </a:xfrm>
          <a:prstGeom prst="bentConnector3">
            <a:avLst>
              <a:gd name="adj1" fmla="val 176893"/>
            </a:avLst>
          </a:prstGeom>
          <a:solidFill>
            <a:srgbClr val="5B9BD5"/>
          </a:solidFill>
          <a:ln w="9525" cap="flat" cmpd="sng" algn="ctr">
            <a:solidFill>
              <a:srgbClr val="E7E6E6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3" name="Elbow Connector 51"/>
          <p:cNvCxnSpPr>
            <a:cxnSpLocks noChangeShapeType="1"/>
          </p:cNvCxnSpPr>
          <p:nvPr/>
        </p:nvCxnSpPr>
        <p:spPr bwMode="auto">
          <a:xfrm rot="10800000" flipH="1" flipV="1">
            <a:off x="5845178" y="575112"/>
            <a:ext cx="708025" cy="1091622"/>
          </a:xfrm>
          <a:prstGeom prst="bentConnector3">
            <a:avLst>
              <a:gd name="adj1" fmla="val 121088"/>
            </a:avLst>
          </a:prstGeom>
          <a:noFill/>
          <a:ln w="9525" algn="ctr">
            <a:solidFill>
              <a:srgbClr val="70AD47">
                <a:lumMod val="60000"/>
                <a:lumOff val="40000"/>
              </a:srgbClr>
            </a:solidFill>
            <a:round/>
            <a:headEnd/>
            <a:tailEnd type="arrow" w="med" len="med"/>
          </a:ln>
        </p:spPr>
      </p:cxnSp>
      <p:cxnSp>
        <p:nvCxnSpPr>
          <p:cNvPr id="94" name="Elbow Connector 53"/>
          <p:cNvCxnSpPr>
            <a:cxnSpLocks noChangeShapeType="1"/>
          </p:cNvCxnSpPr>
          <p:nvPr/>
        </p:nvCxnSpPr>
        <p:spPr bwMode="auto">
          <a:xfrm rot="10800000" flipH="1" flipV="1">
            <a:off x="5638800" y="1084562"/>
            <a:ext cx="935038" cy="502909"/>
          </a:xfrm>
          <a:prstGeom prst="bentConnector3">
            <a:avLst>
              <a:gd name="adj1" fmla="val 132935"/>
            </a:avLst>
          </a:prstGeom>
          <a:noFill/>
          <a:ln w="9525" algn="ctr">
            <a:solidFill>
              <a:sysClr val="windowText" lastClr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" name="Shape 55"/>
          <p:cNvCxnSpPr>
            <a:cxnSpLocks noChangeShapeType="1"/>
          </p:cNvCxnSpPr>
          <p:nvPr/>
        </p:nvCxnSpPr>
        <p:spPr bwMode="auto">
          <a:xfrm rot="10800000" flipH="1" flipV="1">
            <a:off x="5848350" y="629300"/>
            <a:ext cx="704850" cy="1587381"/>
          </a:xfrm>
          <a:prstGeom prst="bentConnector3">
            <a:avLst>
              <a:gd name="adj1" fmla="val 136192"/>
            </a:avLst>
          </a:prstGeom>
          <a:noFill/>
          <a:ln w="9525" algn="ctr">
            <a:solidFill>
              <a:srgbClr val="70AD47">
                <a:lumMod val="60000"/>
                <a:lumOff val="40000"/>
              </a:srgbClr>
            </a:solidFill>
            <a:round/>
            <a:headEnd/>
            <a:tailEnd type="arrow" w="med" len="med"/>
          </a:ln>
        </p:spPr>
      </p:cxnSp>
      <p:cxnSp>
        <p:nvCxnSpPr>
          <p:cNvPr id="96" name="Elbow Connector 95"/>
          <p:cNvCxnSpPr/>
          <p:nvPr/>
        </p:nvCxnSpPr>
        <p:spPr bwMode="auto">
          <a:xfrm rot="10800000" flipV="1">
            <a:off x="5638800" y="529269"/>
            <a:ext cx="228600" cy="589906"/>
          </a:xfrm>
          <a:prstGeom prst="bentConnector3">
            <a:avLst>
              <a:gd name="adj1" fmla="val -314493"/>
            </a:avLst>
          </a:prstGeom>
          <a:solidFill>
            <a:srgbClr val="5B9BD5"/>
          </a:solidFill>
          <a:ln w="9525" cap="flat" cmpd="sng" algn="ctr">
            <a:solidFill>
              <a:srgbClr val="70AD47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7" name="Elbow Connector 164"/>
          <p:cNvCxnSpPr>
            <a:cxnSpLocks noChangeShapeType="1"/>
          </p:cNvCxnSpPr>
          <p:nvPr/>
        </p:nvCxnSpPr>
        <p:spPr bwMode="auto">
          <a:xfrm rot="10800000" flipH="1" flipV="1">
            <a:off x="5638800" y="1158426"/>
            <a:ext cx="933450" cy="998668"/>
          </a:xfrm>
          <a:prstGeom prst="bentConnector3">
            <a:avLst>
              <a:gd name="adj1" fmla="val 145787"/>
            </a:avLst>
          </a:prstGeom>
          <a:noFill/>
          <a:ln w="9525" algn="ctr">
            <a:solidFill>
              <a:sysClr val="windowText" lastClr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8" name="Elbow Connector 165"/>
          <p:cNvCxnSpPr>
            <a:cxnSpLocks noChangeShapeType="1"/>
          </p:cNvCxnSpPr>
          <p:nvPr/>
        </p:nvCxnSpPr>
        <p:spPr bwMode="auto">
          <a:xfrm rot="10800000" flipH="1" flipV="1">
            <a:off x="5638800" y="1237079"/>
            <a:ext cx="935038" cy="1494426"/>
          </a:xfrm>
          <a:prstGeom prst="bentConnector3">
            <a:avLst>
              <a:gd name="adj1" fmla="val 158431"/>
            </a:avLst>
          </a:prstGeom>
          <a:noFill/>
          <a:ln w="9525" algn="ctr">
            <a:solidFill>
              <a:sysClr val="windowText" lastClr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9" name="Shape 118"/>
          <p:cNvCxnSpPr>
            <a:cxnSpLocks noChangeShapeType="1"/>
          </p:cNvCxnSpPr>
          <p:nvPr/>
        </p:nvCxnSpPr>
        <p:spPr bwMode="auto">
          <a:xfrm rot="10800000" flipV="1">
            <a:off x="6573919" y="1530245"/>
            <a:ext cx="3175" cy="495759"/>
          </a:xfrm>
          <a:prstGeom prst="bentConnector3">
            <a:avLst>
              <a:gd name="adj1" fmla="val -21855944"/>
            </a:avLst>
          </a:prstGeom>
          <a:noFill/>
          <a:ln w="9525" algn="ctr">
            <a:solidFill>
              <a:srgbClr val="FFFF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" name="Shape 120"/>
          <p:cNvCxnSpPr>
            <a:cxnSpLocks noChangeShapeType="1"/>
          </p:cNvCxnSpPr>
          <p:nvPr/>
        </p:nvCxnSpPr>
        <p:spPr bwMode="auto">
          <a:xfrm rot="10800000" flipH="1" flipV="1">
            <a:off x="6573839" y="1625663"/>
            <a:ext cx="1587" cy="991517"/>
          </a:xfrm>
          <a:prstGeom prst="bentConnector3">
            <a:avLst>
              <a:gd name="adj1" fmla="val 60299250"/>
            </a:avLst>
          </a:prstGeom>
          <a:noFill/>
          <a:ln w="9525" algn="ctr">
            <a:solidFill>
              <a:srgbClr val="FFFF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1" name="Elbow Connector 168"/>
          <p:cNvCxnSpPr>
            <a:cxnSpLocks noChangeShapeType="1"/>
          </p:cNvCxnSpPr>
          <p:nvPr/>
        </p:nvCxnSpPr>
        <p:spPr bwMode="auto">
          <a:xfrm rot="10800000" flipH="1" flipV="1">
            <a:off x="6532565" y="1701932"/>
            <a:ext cx="1087437" cy="1658885"/>
          </a:xfrm>
          <a:prstGeom prst="bentConnector3">
            <a:avLst>
              <a:gd name="adj1" fmla="val 121032"/>
            </a:avLst>
          </a:prstGeom>
          <a:noFill/>
          <a:ln w="9525" algn="ctr">
            <a:solidFill>
              <a:srgbClr val="FFFF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" name="Elbow Connector 169"/>
          <p:cNvCxnSpPr>
            <a:cxnSpLocks noChangeShapeType="1"/>
          </p:cNvCxnSpPr>
          <p:nvPr/>
        </p:nvCxnSpPr>
        <p:spPr bwMode="auto">
          <a:xfrm rot="10800000" flipH="1" flipV="1">
            <a:off x="6573919" y="2045072"/>
            <a:ext cx="3175" cy="495759"/>
          </a:xfrm>
          <a:prstGeom prst="bentConnector3">
            <a:avLst>
              <a:gd name="adj1" fmla="val 45741713"/>
            </a:avLst>
          </a:prstGeom>
          <a:noFill/>
          <a:ln w="9525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" name="Shape 170"/>
          <p:cNvCxnSpPr>
            <a:cxnSpLocks noChangeShapeType="1"/>
          </p:cNvCxnSpPr>
          <p:nvPr/>
        </p:nvCxnSpPr>
        <p:spPr bwMode="auto">
          <a:xfrm rot="16200000" flipH="1">
            <a:off x="6612619" y="2198445"/>
            <a:ext cx="1103540" cy="911225"/>
          </a:xfrm>
          <a:prstGeom prst="bentConnector4">
            <a:avLst>
              <a:gd name="adj1" fmla="val -903"/>
              <a:gd name="adj2" fmla="val 155630"/>
            </a:avLst>
          </a:prstGeom>
          <a:noFill/>
          <a:ln w="9525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4" name="Elbow Connector 171"/>
          <p:cNvCxnSpPr>
            <a:cxnSpLocks noChangeShapeType="1"/>
          </p:cNvCxnSpPr>
          <p:nvPr/>
        </p:nvCxnSpPr>
        <p:spPr bwMode="auto">
          <a:xfrm rot="10800000" flipH="1" flipV="1">
            <a:off x="6553201" y="2312019"/>
            <a:ext cx="1092200" cy="1677952"/>
          </a:xfrm>
          <a:prstGeom prst="bentConnector3">
            <a:avLst>
              <a:gd name="adj1" fmla="val 156116"/>
            </a:avLst>
          </a:prstGeom>
          <a:noFill/>
          <a:ln w="9525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" name="Elbow Connector 104"/>
          <p:cNvCxnSpPr/>
          <p:nvPr/>
        </p:nvCxnSpPr>
        <p:spPr bwMode="auto">
          <a:xfrm rot="10800000" flipH="1" flipV="1">
            <a:off x="6553200" y="2617128"/>
            <a:ext cx="1087438" cy="667367"/>
          </a:xfrm>
          <a:prstGeom prst="bentConnector3">
            <a:avLst>
              <a:gd name="adj1" fmla="val 166144"/>
            </a:avLst>
          </a:prstGeom>
          <a:solidFill>
            <a:srgbClr val="5B9BD5"/>
          </a:solidFill>
          <a:ln w="9525" cap="flat" cmpd="sng" algn="ctr">
            <a:solidFill>
              <a:srgbClr val="E7E6E6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6" name="Elbow Connector 105"/>
          <p:cNvCxnSpPr/>
          <p:nvPr/>
        </p:nvCxnSpPr>
        <p:spPr bwMode="auto">
          <a:xfrm rot="10800000" flipH="1" flipV="1">
            <a:off x="6553281" y="2693371"/>
            <a:ext cx="1090613" cy="1182194"/>
          </a:xfrm>
          <a:prstGeom prst="bentConnector3">
            <a:avLst>
              <a:gd name="adj1" fmla="val 172031"/>
            </a:avLst>
          </a:prstGeom>
          <a:solidFill>
            <a:srgbClr val="5B9BD5"/>
          </a:solidFill>
          <a:ln w="9525" cap="flat" cmpd="sng" algn="ctr">
            <a:solidFill>
              <a:srgbClr val="E7E6E6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7" name="Elbow Connector 106"/>
          <p:cNvCxnSpPr/>
          <p:nvPr/>
        </p:nvCxnSpPr>
        <p:spPr bwMode="auto">
          <a:xfrm rot="10800000" flipH="1" flipV="1">
            <a:off x="6529389" y="2750574"/>
            <a:ext cx="1090612" cy="1697020"/>
          </a:xfrm>
          <a:prstGeom prst="bentConnector3">
            <a:avLst>
              <a:gd name="adj1" fmla="val 182969"/>
            </a:avLst>
          </a:prstGeom>
          <a:solidFill>
            <a:srgbClr val="5B9BD5"/>
          </a:solidFill>
          <a:ln w="9525" cap="flat" cmpd="sng" algn="ctr">
            <a:solidFill>
              <a:srgbClr val="E7E6E6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8" name="Elbow Connector 107"/>
          <p:cNvCxnSpPr/>
          <p:nvPr/>
        </p:nvCxnSpPr>
        <p:spPr bwMode="auto">
          <a:xfrm rot="10800000" flipV="1">
            <a:off x="1520825" y="3189130"/>
            <a:ext cx="3175" cy="514826"/>
          </a:xfrm>
          <a:prstGeom prst="bentConnector3">
            <a:avLst>
              <a:gd name="adj1" fmla="val 31926089"/>
            </a:avLst>
          </a:prstGeom>
          <a:solidFill>
            <a:srgbClr val="5B9BD5"/>
          </a:solidFill>
          <a:ln w="9525" cap="flat" cmpd="sng" algn="ctr">
            <a:solidFill>
              <a:srgbClr val="5B9BD5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9" name="Elbow Connector 108"/>
          <p:cNvCxnSpPr/>
          <p:nvPr/>
        </p:nvCxnSpPr>
        <p:spPr bwMode="auto">
          <a:xfrm rot="10800000" flipV="1">
            <a:off x="1524059" y="3246412"/>
            <a:ext cx="3175" cy="1029653"/>
          </a:xfrm>
          <a:prstGeom prst="bentConnector3">
            <a:avLst>
              <a:gd name="adj1" fmla="val 34847853"/>
            </a:avLst>
          </a:prstGeom>
          <a:solidFill>
            <a:srgbClr val="5B9BD5"/>
          </a:solidFill>
          <a:ln w="9525" cap="flat" cmpd="sng" algn="ctr">
            <a:solidFill>
              <a:srgbClr val="5B9BD5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0" name="Elbow Connector 109"/>
          <p:cNvCxnSpPr/>
          <p:nvPr/>
        </p:nvCxnSpPr>
        <p:spPr bwMode="auto">
          <a:xfrm rot="10800000" flipH="1" flipV="1">
            <a:off x="7620081" y="3189130"/>
            <a:ext cx="3175" cy="514826"/>
          </a:xfrm>
          <a:prstGeom prst="bentConnector3">
            <a:avLst>
              <a:gd name="adj1" fmla="val 31926089"/>
            </a:avLst>
          </a:prstGeom>
          <a:solidFill>
            <a:srgbClr val="5B9BD5"/>
          </a:solidFill>
          <a:ln w="9525" cap="flat" cmpd="sng" algn="ctr">
            <a:solidFill>
              <a:srgbClr val="5B9BD5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1" name="Elbow Connector 110"/>
          <p:cNvCxnSpPr/>
          <p:nvPr/>
        </p:nvCxnSpPr>
        <p:spPr bwMode="auto">
          <a:xfrm rot="10800000" flipH="1" flipV="1">
            <a:off x="7623256" y="3246412"/>
            <a:ext cx="3175" cy="1029653"/>
          </a:xfrm>
          <a:prstGeom prst="bentConnector3">
            <a:avLst>
              <a:gd name="adj1" fmla="val 34847853"/>
            </a:avLst>
          </a:prstGeom>
          <a:solidFill>
            <a:srgbClr val="5B9BD5"/>
          </a:solidFill>
          <a:ln w="9525" cap="flat" cmpd="sng" algn="ctr">
            <a:solidFill>
              <a:srgbClr val="5B9BD5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2" name="Elbow Connector 188"/>
          <p:cNvCxnSpPr>
            <a:cxnSpLocks noChangeShapeType="1"/>
          </p:cNvCxnSpPr>
          <p:nvPr/>
        </p:nvCxnSpPr>
        <p:spPr bwMode="auto">
          <a:xfrm rot="10800000" flipV="1">
            <a:off x="1522415" y="3818362"/>
            <a:ext cx="1587" cy="514826"/>
          </a:xfrm>
          <a:prstGeom prst="bentConnector3">
            <a:avLst>
              <a:gd name="adj1" fmla="val 78653472"/>
            </a:avLst>
          </a:prstGeom>
          <a:noFill/>
          <a:ln w="9525" algn="ctr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" name="Elbow Connector 194"/>
          <p:cNvCxnSpPr>
            <a:cxnSpLocks noChangeShapeType="1"/>
          </p:cNvCxnSpPr>
          <p:nvPr/>
        </p:nvCxnSpPr>
        <p:spPr bwMode="auto">
          <a:xfrm rot="10800000" flipH="1" flipV="1">
            <a:off x="7620000" y="3818362"/>
            <a:ext cx="1588" cy="514826"/>
          </a:xfrm>
          <a:prstGeom prst="bentConnector3">
            <a:avLst>
              <a:gd name="adj1" fmla="val 78653472"/>
            </a:avLst>
          </a:prstGeom>
          <a:noFill/>
          <a:ln w="9525" algn="ctr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7" name="Picture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28" y="4813653"/>
            <a:ext cx="2128751" cy="18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8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50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000"/>
                            </p:stCondLst>
                            <p:childTnLst>
                              <p:par>
                                <p:cTn id="1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500"/>
                            </p:stCondLst>
                            <p:childTnLst>
                              <p:par>
                                <p:cTn id="1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500"/>
                            </p:stCondLst>
                            <p:childTnLst>
                              <p:par>
                                <p:cTn id="1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500"/>
                            </p:stCondLst>
                            <p:childTnLst>
                              <p:par>
                                <p:cTn id="1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000"/>
                            </p:stCondLst>
                            <p:childTnLst>
                              <p:par>
                                <p:cTn id="18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500"/>
                            </p:stCondLst>
                            <p:childTnLst>
                              <p:par>
                                <p:cTn id="18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" y="131188"/>
            <a:ext cx="8068235" cy="887507"/>
          </a:xfrm>
          <a:prstGeom prst="rect">
            <a:avLst/>
          </a:prstGeom>
          <a:solidFill>
            <a:srgbClr val="F2AD19">
              <a:alpha val="78000"/>
            </a:srgbClr>
          </a:solidFill>
          <a:ln>
            <a:noFill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2" tIns="34289" rIns="68462" bIns="34289" rtlCol="0" anchor="ctr"/>
          <a:lstStyle/>
          <a:p>
            <a:pPr algn="ctr" defTabSz="68445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3748" y="131188"/>
            <a:ext cx="7634567" cy="887507"/>
          </a:xfrm>
          <a:prstGeom prst="rect">
            <a:avLst/>
          </a:prstGeom>
        </p:spPr>
        <p:txBody>
          <a:bodyPr vert="horz" lIns="68462" tIns="34289" rIns="68462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CN" altLang="en-US" sz="4100" b="1" i="0" dirty="0">
                <a:solidFill>
                  <a:srgbClr val="E81F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策略</a:t>
            </a:r>
            <a:r>
              <a:rPr lang="zh-TW" altLang="en-US" sz="4100" b="1" i="0" dirty="0">
                <a:solidFill>
                  <a:srgbClr val="E81F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數字</a:t>
            </a:r>
            <a:endParaRPr lang="zh-CN" altLang="en-US" sz="4100" b="1" i="0" dirty="0">
              <a:solidFill>
                <a:srgbClr val="E81F2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682688" y="1993342"/>
            <a:ext cx="6313394" cy="2452904"/>
          </a:xfrm>
          <a:prstGeom prst="rect">
            <a:avLst/>
          </a:prstGeom>
        </p:spPr>
        <p:txBody>
          <a:bodyPr vert="horz" lIns="68462" tIns="34289" rIns="68462" bIns="3428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zh-CN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</a:t>
            </a:r>
            <a:r>
              <a:rPr lang="en-US" altLang="zh-CN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150BV </a:t>
            </a:r>
            <a:r>
              <a:rPr lang="zh-TW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：個人使用產品</a:t>
            </a:r>
            <a:endParaRPr lang="zh-CN" altLang="en-US" i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zh-TW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潛在顧客名單</a:t>
            </a:r>
            <a:r>
              <a:rPr lang="zh-CN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</a:t>
            </a:r>
            <a:r>
              <a:rPr lang="en-US" altLang="zh-CN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60 – 300</a:t>
            </a:r>
            <a:r>
              <a:rPr lang="zh-TW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zh-CN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名字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zh-CN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lang="en-US" altLang="zh-CN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zh-CN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CN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CN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每</a:t>
            </a:r>
            <a:r>
              <a:rPr lang="zh-TW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zh-CN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zh-TW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銷售</a:t>
            </a:r>
            <a:r>
              <a:rPr lang="en-US" altLang="zh-CN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100BV </a:t>
            </a:r>
            <a:r>
              <a:rPr lang="zh-TW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（新業務）</a:t>
            </a:r>
            <a:endParaRPr lang="en-US" altLang="zh-CN" i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zh-CN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每月展示</a:t>
            </a:r>
            <a:r>
              <a:rPr lang="zh-TW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計劃給</a:t>
            </a:r>
            <a:r>
              <a:rPr lang="en-US" altLang="zh-CN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CN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位合格人</a:t>
            </a:r>
            <a:r>
              <a:rPr lang="zh-TW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</a:t>
            </a:r>
            <a:endParaRPr lang="zh-CN" altLang="en-US" i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zh-TW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買</a:t>
            </a:r>
            <a:r>
              <a:rPr lang="en-US" altLang="zh-CN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張門票</a:t>
            </a:r>
            <a:r>
              <a:rPr lang="zh-CN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銷</a:t>
            </a:r>
            <a:r>
              <a:rPr lang="zh-CN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售</a:t>
            </a:r>
            <a:r>
              <a:rPr lang="en-US" altLang="zh-CN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</a:t>
            </a:r>
            <a:endParaRPr lang="zh-CN" altLang="en-US" i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28" y="4813653"/>
            <a:ext cx="2128751" cy="18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2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251470" y="1651287"/>
            <a:ext cx="3816350" cy="2483644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280" tIns="45640" rIns="91280" bIns="45640" anchor="ctr"/>
          <a:lstStyle/>
          <a:p>
            <a:pPr algn="ctr" defTabSz="912600" eaLnBrk="1" hangingPunct="1">
              <a:defRPr/>
            </a:pPr>
            <a:endParaRPr lang="en-US" sz="2400" i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ＭＳ Ｐゴシック" charset="0"/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611832" y="2137064"/>
            <a:ext cx="431800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123130" y="1866791"/>
            <a:ext cx="431800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807093" y="2546639"/>
            <a:ext cx="431800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330968" y="1790591"/>
            <a:ext cx="431800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2735907" y="1964423"/>
            <a:ext cx="431800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1727844" y="2201357"/>
            <a:ext cx="431800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322905" y="2893112"/>
            <a:ext cx="431800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1511945" y="2893112"/>
            <a:ext cx="611187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2051696" y="3196721"/>
            <a:ext cx="611187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3239224" y="2137064"/>
            <a:ext cx="612775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1205556" y="3476516"/>
            <a:ext cx="611188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2699473" y="3463421"/>
            <a:ext cx="612775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1869132" y="3649157"/>
            <a:ext cx="611188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18" name="TextBox 25"/>
          <p:cNvSpPr txBox="1">
            <a:spLocks noChangeArrowheads="1"/>
          </p:cNvSpPr>
          <p:nvPr/>
        </p:nvSpPr>
        <p:spPr bwMode="auto">
          <a:xfrm>
            <a:off x="3131273" y="2654987"/>
            <a:ext cx="936625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19" name="TextBox 26"/>
          <p:cNvSpPr txBox="1">
            <a:spLocks noChangeArrowheads="1"/>
          </p:cNvSpPr>
          <p:nvPr/>
        </p:nvSpPr>
        <p:spPr bwMode="auto">
          <a:xfrm>
            <a:off x="3167785" y="3033605"/>
            <a:ext cx="936625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20" name="TextBox 27"/>
          <p:cNvSpPr txBox="1">
            <a:spLocks noChangeArrowheads="1"/>
          </p:cNvSpPr>
          <p:nvPr/>
        </p:nvSpPr>
        <p:spPr bwMode="auto">
          <a:xfrm>
            <a:off x="2427932" y="2870486"/>
            <a:ext cx="612775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21" name="TextBox 28"/>
          <p:cNvSpPr txBox="1">
            <a:spLocks noChangeArrowheads="1"/>
          </p:cNvSpPr>
          <p:nvPr/>
        </p:nvSpPr>
        <p:spPr bwMode="auto">
          <a:xfrm>
            <a:off x="4220219" y="1854887"/>
            <a:ext cx="306387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22" name="TextBox 29"/>
          <p:cNvSpPr txBox="1">
            <a:spLocks noChangeArrowheads="1"/>
          </p:cNvSpPr>
          <p:nvPr/>
        </p:nvSpPr>
        <p:spPr bwMode="auto">
          <a:xfrm>
            <a:off x="4671071" y="2660939"/>
            <a:ext cx="306387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23" name="TextBox 30"/>
          <p:cNvSpPr txBox="1">
            <a:spLocks noChangeArrowheads="1"/>
          </p:cNvSpPr>
          <p:nvPr/>
        </p:nvSpPr>
        <p:spPr bwMode="auto">
          <a:xfrm>
            <a:off x="5147321" y="2120396"/>
            <a:ext cx="306387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24" name="TextBox 31"/>
          <p:cNvSpPr txBox="1">
            <a:spLocks noChangeArrowheads="1"/>
          </p:cNvSpPr>
          <p:nvPr/>
        </p:nvSpPr>
        <p:spPr bwMode="auto">
          <a:xfrm>
            <a:off x="4953644" y="1682246"/>
            <a:ext cx="306387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25" name="TextBox 32"/>
          <p:cNvSpPr txBox="1">
            <a:spLocks noChangeArrowheads="1"/>
          </p:cNvSpPr>
          <p:nvPr/>
        </p:nvSpPr>
        <p:spPr bwMode="auto">
          <a:xfrm>
            <a:off x="5417195" y="2816912"/>
            <a:ext cx="306387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26" name="TextBox 33"/>
          <p:cNvSpPr txBox="1">
            <a:spLocks noChangeArrowheads="1"/>
          </p:cNvSpPr>
          <p:nvPr/>
        </p:nvSpPr>
        <p:spPr bwMode="auto">
          <a:xfrm>
            <a:off x="5939481" y="2382332"/>
            <a:ext cx="306388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27" name="TextBox 34"/>
          <p:cNvSpPr txBox="1">
            <a:spLocks noChangeArrowheads="1"/>
          </p:cNvSpPr>
          <p:nvPr/>
        </p:nvSpPr>
        <p:spPr bwMode="auto">
          <a:xfrm>
            <a:off x="4931420" y="3216962"/>
            <a:ext cx="306387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28" name="TextBox 35"/>
          <p:cNvSpPr txBox="1">
            <a:spLocks noChangeArrowheads="1"/>
          </p:cNvSpPr>
          <p:nvPr/>
        </p:nvSpPr>
        <p:spPr bwMode="auto">
          <a:xfrm>
            <a:off x="5939481" y="3262202"/>
            <a:ext cx="306388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29" name="TextBox 27"/>
          <p:cNvSpPr txBox="1">
            <a:spLocks noChangeArrowheads="1"/>
          </p:cNvSpPr>
          <p:nvPr/>
        </p:nvSpPr>
        <p:spPr bwMode="auto">
          <a:xfrm>
            <a:off x="2123132" y="2515681"/>
            <a:ext cx="1008063" cy="41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zh-TW" altLang="en-US" sz="2100" b="1" i="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endParaRPr lang="zh-CN" altLang="en-US" sz="2100" b="1" i="0" u="sng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TextBox 12"/>
          <p:cNvSpPr txBox="1">
            <a:spLocks noChangeArrowheads="1"/>
          </p:cNvSpPr>
          <p:nvPr/>
        </p:nvSpPr>
        <p:spPr bwMode="auto">
          <a:xfrm>
            <a:off x="1481781" y="2894300"/>
            <a:ext cx="611188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31" name="TextBox 13"/>
          <p:cNvSpPr txBox="1">
            <a:spLocks noChangeArrowheads="1"/>
          </p:cNvSpPr>
          <p:nvPr/>
        </p:nvSpPr>
        <p:spPr bwMode="auto">
          <a:xfrm>
            <a:off x="2031057" y="3197912"/>
            <a:ext cx="611188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32" name="TextBox 15"/>
          <p:cNvSpPr txBox="1">
            <a:spLocks noChangeArrowheads="1"/>
          </p:cNvSpPr>
          <p:nvPr/>
        </p:nvSpPr>
        <p:spPr bwMode="auto">
          <a:xfrm>
            <a:off x="1383357" y="3477707"/>
            <a:ext cx="611188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33" name="TextBox 16"/>
          <p:cNvSpPr txBox="1">
            <a:spLocks noChangeArrowheads="1"/>
          </p:cNvSpPr>
          <p:nvPr/>
        </p:nvSpPr>
        <p:spPr bwMode="auto">
          <a:xfrm>
            <a:off x="2678798" y="3464609"/>
            <a:ext cx="612775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34" name="TextBox 17"/>
          <p:cNvSpPr txBox="1">
            <a:spLocks noChangeArrowheads="1"/>
          </p:cNvSpPr>
          <p:nvPr/>
        </p:nvSpPr>
        <p:spPr bwMode="auto">
          <a:xfrm>
            <a:off x="1843731" y="3650348"/>
            <a:ext cx="611188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35" name="TextBox 18"/>
          <p:cNvSpPr txBox="1">
            <a:spLocks noChangeArrowheads="1"/>
          </p:cNvSpPr>
          <p:nvPr/>
        </p:nvSpPr>
        <p:spPr bwMode="auto">
          <a:xfrm>
            <a:off x="2210444" y="4144457"/>
            <a:ext cx="306387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36" name="TextBox 19"/>
          <p:cNvSpPr txBox="1">
            <a:spLocks noChangeArrowheads="1"/>
          </p:cNvSpPr>
          <p:nvPr/>
        </p:nvSpPr>
        <p:spPr bwMode="auto">
          <a:xfrm>
            <a:off x="2445395" y="4546889"/>
            <a:ext cx="306387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37" name="TextBox 20"/>
          <p:cNvSpPr txBox="1">
            <a:spLocks noChangeArrowheads="1"/>
          </p:cNvSpPr>
          <p:nvPr/>
        </p:nvSpPr>
        <p:spPr bwMode="auto">
          <a:xfrm>
            <a:off x="2907355" y="4152791"/>
            <a:ext cx="306388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38" name="TextBox 21"/>
          <p:cNvSpPr txBox="1">
            <a:spLocks noChangeArrowheads="1"/>
          </p:cNvSpPr>
          <p:nvPr/>
        </p:nvSpPr>
        <p:spPr bwMode="auto">
          <a:xfrm>
            <a:off x="3308996" y="4431398"/>
            <a:ext cx="306387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39" name="TextBox 22"/>
          <p:cNvSpPr txBox="1">
            <a:spLocks noChangeArrowheads="1"/>
          </p:cNvSpPr>
          <p:nvPr/>
        </p:nvSpPr>
        <p:spPr bwMode="auto">
          <a:xfrm>
            <a:off x="3515369" y="3974198"/>
            <a:ext cx="306387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40" name="TextBox 23"/>
          <p:cNvSpPr txBox="1">
            <a:spLocks noChangeArrowheads="1"/>
          </p:cNvSpPr>
          <p:nvPr/>
        </p:nvSpPr>
        <p:spPr bwMode="auto">
          <a:xfrm>
            <a:off x="1581792" y="4244471"/>
            <a:ext cx="304800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41" name="TextBox 24"/>
          <p:cNvSpPr txBox="1">
            <a:spLocks noChangeArrowheads="1"/>
          </p:cNvSpPr>
          <p:nvPr/>
        </p:nvSpPr>
        <p:spPr bwMode="auto">
          <a:xfrm>
            <a:off x="3996381" y="3378887"/>
            <a:ext cx="306388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42" name="TextBox 27"/>
          <p:cNvSpPr txBox="1">
            <a:spLocks noChangeArrowheads="1"/>
          </p:cNvSpPr>
          <p:nvPr/>
        </p:nvSpPr>
        <p:spPr bwMode="auto">
          <a:xfrm>
            <a:off x="2407373" y="2871680"/>
            <a:ext cx="612775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27731" y="2407412"/>
            <a:ext cx="3816350" cy="2484835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280" tIns="45640" rIns="91280" bIns="45640" anchor="ctr"/>
          <a:lstStyle/>
          <a:p>
            <a:pPr algn="ctr" defTabSz="912600" eaLnBrk="1" hangingPunct="1">
              <a:defRPr/>
            </a:pPr>
            <a:endParaRPr lang="en-US" sz="2400" i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ＭＳ Ｐゴシック" charset="0"/>
            </a:endParaRPr>
          </a:p>
        </p:txBody>
      </p:sp>
      <p:sp>
        <p:nvSpPr>
          <p:cNvPr id="44" name="TextBox 27"/>
          <p:cNvSpPr txBox="1">
            <a:spLocks noChangeArrowheads="1"/>
          </p:cNvSpPr>
          <p:nvPr/>
        </p:nvSpPr>
        <p:spPr bwMode="auto">
          <a:xfrm>
            <a:off x="3097936" y="2651414"/>
            <a:ext cx="612775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45" name="TextBox 27"/>
          <p:cNvSpPr txBox="1">
            <a:spLocks noChangeArrowheads="1"/>
          </p:cNvSpPr>
          <p:nvPr/>
        </p:nvSpPr>
        <p:spPr bwMode="auto">
          <a:xfrm>
            <a:off x="3148735" y="3032414"/>
            <a:ext cx="612775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3023245" y="1542944"/>
            <a:ext cx="3816350" cy="2484835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280" tIns="45640" rIns="91280" bIns="45640" anchor="ctr"/>
          <a:lstStyle/>
          <a:p>
            <a:pPr algn="ctr" defTabSz="912600" eaLnBrk="1" hangingPunct="1">
              <a:defRPr/>
            </a:pPr>
            <a:endParaRPr lang="en-US" sz="2400" i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ＭＳ Ｐゴシック" charset="0"/>
            </a:endParaRPr>
          </a:p>
        </p:txBody>
      </p:sp>
      <p:sp>
        <p:nvSpPr>
          <p:cNvPr id="47" name="TextBox 28"/>
          <p:cNvSpPr txBox="1">
            <a:spLocks noChangeArrowheads="1"/>
          </p:cNvSpPr>
          <p:nvPr/>
        </p:nvSpPr>
        <p:spPr bwMode="auto">
          <a:xfrm>
            <a:off x="3524894" y="2651414"/>
            <a:ext cx="306387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48" name="TextBox 28"/>
          <p:cNvSpPr txBox="1">
            <a:spLocks noChangeArrowheads="1"/>
          </p:cNvSpPr>
          <p:nvPr/>
        </p:nvSpPr>
        <p:spPr bwMode="auto">
          <a:xfrm>
            <a:off x="3575693" y="3033605"/>
            <a:ext cx="306387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49" name="TextBox 28"/>
          <p:cNvSpPr txBox="1">
            <a:spLocks noChangeArrowheads="1"/>
          </p:cNvSpPr>
          <p:nvPr/>
        </p:nvSpPr>
        <p:spPr bwMode="auto">
          <a:xfrm>
            <a:off x="3415356" y="2137064"/>
            <a:ext cx="306388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50" name="TextBox 28"/>
          <p:cNvSpPr txBox="1">
            <a:spLocks noChangeArrowheads="1"/>
          </p:cNvSpPr>
          <p:nvPr/>
        </p:nvSpPr>
        <p:spPr bwMode="auto">
          <a:xfrm>
            <a:off x="4212282" y="3378887"/>
            <a:ext cx="306388" cy="3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51" name="TextBox 37"/>
          <p:cNvSpPr txBox="1">
            <a:spLocks noChangeArrowheads="1"/>
          </p:cNvSpPr>
          <p:nvPr/>
        </p:nvSpPr>
        <p:spPr bwMode="auto">
          <a:xfrm>
            <a:off x="6732437" y="3456232"/>
            <a:ext cx="3419475" cy="110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600" eaLnBrk="1" hangingPunct="1"/>
            <a:r>
              <a:rPr lang="en-US" altLang="zh-CN" sz="15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 = </a:t>
            </a:r>
            <a:r>
              <a:rPr lang="zh-TW" altLang="en-US" sz="15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你的潛在顧客</a:t>
            </a:r>
            <a:endParaRPr lang="en-US" altLang="zh-TW" sz="1500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2600" eaLnBrk="1" hangingPunct="1"/>
            <a:r>
              <a:rPr lang="en-US" altLang="zh-CN" sz="15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 = </a:t>
            </a:r>
            <a:r>
              <a:rPr lang="zh-TW" altLang="en-US" sz="15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親友</a:t>
            </a:r>
            <a:endParaRPr lang="zh-CN" altLang="en-US" sz="1500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2600" eaLnBrk="1" hangingPunct="1"/>
            <a:r>
              <a:rPr lang="en-US" altLang="zh-CN" sz="15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 = </a:t>
            </a:r>
            <a:r>
              <a:rPr lang="zh-CN" altLang="en-US" sz="15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</a:t>
            </a:r>
          </a:p>
          <a:p>
            <a:pPr defTabSz="912600" eaLnBrk="1" hangingPunct="1"/>
            <a:endParaRPr lang="en-US" sz="2100" i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0" y="131188"/>
            <a:ext cx="8068235" cy="887507"/>
          </a:xfrm>
          <a:prstGeom prst="rect">
            <a:avLst/>
          </a:prstGeom>
          <a:solidFill>
            <a:srgbClr val="E81F22">
              <a:alpha val="78000"/>
            </a:srgbClr>
          </a:solidFill>
          <a:ln>
            <a:noFill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2" tIns="34289" rIns="68462" bIns="34289" rtlCol="0" anchor="ctr"/>
          <a:lstStyle/>
          <a:p>
            <a:pPr algn="ctr" defTabSz="68445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433748" y="131188"/>
            <a:ext cx="7634567" cy="887507"/>
          </a:xfrm>
          <a:prstGeom prst="rect">
            <a:avLst/>
          </a:prstGeom>
        </p:spPr>
        <p:txBody>
          <a:bodyPr vert="horz" lIns="68462" tIns="34289" rIns="68462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000" b="1" i="0" dirty="0">
                <a:solidFill>
                  <a:srgbClr val="F2AD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檢視潛在顧客並分門別類以建立團隊</a:t>
            </a:r>
            <a:endParaRPr lang="zh-CN" altLang="en-US" sz="3000" b="1" i="0" dirty="0">
              <a:solidFill>
                <a:srgbClr val="F2AD1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28" y="4813653"/>
            <a:ext cx="2128751" cy="18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3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000"/>
                            </p:stCondLst>
                            <p:childTnLst>
                              <p:par>
                                <p:cTn id="1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500"/>
                            </p:stCondLst>
                            <p:childTnLst>
                              <p:par>
                                <p:cTn id="1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000"/>
                            </p:stCondLst>
                            <p:childTnLst>
                              <p:par>
                                <p:cTn id="1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500"/>
                            </p:stCondLst>
                            <p:childTnLst>
                              <p:par>
                                <p:cTn id="1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0"/>
                            </p:stCondLst>
                            <p:childTnLst>
                              <p:par>
                                <p:cTn id="1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7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 animBg="1"/>
      <p:bldP spid="44" grpId="0"/>
      <p:bldP spid="45" grpId="0"/>
      <p:bldP spid="46" grpId="0" animBg="1"/>
      <p:bldP spid="47" grpId="0"/>
      <p:bldP spid="48" grpId="0"/>
      <p:bldP spid="49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" y="131188"/>
            <a:ext cx="8068235" cy="887507"/>
          </a:xfrm>
          <a:prstGeom prst="rect">
            <a:avLst/>
          </a:prstGeom>
          <a:solidFill>
            <a:srgbClr val="F2AD19">
              <a:alpha val="78000"/>
            </a:srgbClr>
          </a:solidFill>
          <a:ln>
            <a:noFill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2" tIns="34289" rIns="68462" bIns="34289" rtlCol="0" anchor="ctr"/>
          <a:lstStyle/>
          <a:p>
            <a:pPr algn="ctr" defTabSz="68445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3748" y="131188"/>
            <a:ext cx="7634567" cy="887507"/>
          </a:xfrm>
          <a:prstGeom prst="rect">
            <a:avLst/>
          </a:prstGeom>
        </p:spPr>
        <p:txBody>
          <a:bodyPr vert="horz" lIns="68462" tIns="34289" rIns="68462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TW" altLang="en-US" sz="3300" b="1" i="0" dirty="0">
                <a:solidFill>
                  <a:srgbClr val="E81F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檢視潛在顧客並分門別類以建立團隊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09692" y="1354249"/>
            <a:ext cx="4038600" cy="3394472"/>
          </a:xfrm>
          <a:prstGeom prst="rect">
            <a:avLst/>
          </a:prstGeom>
        </p:spPr>
        <p:txBody>
          <a:bodyPr lIns="68462" tIns="34289" rIns="68462" bIns="34289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6242" indent="-456242" fontAlgn="auto">
              <a:spcAft>
                <a:spcPts val="0"/>
              </a:spcAft>
              <a:buFont typeface="Calibri" charset="0"/>
              <a:buAutoNum type="arabicPeriod"/>
            </a:pPr>
            <a:r>
              <a:rPr lang="zh-CN" altLang="en-US" sz="1400" i="0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姓名 </a:t>
            </a:r>
            <a:r>
              <a:rPr lang="en-US" altLang="zh-CN" sz="1400" i="0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(XBA) </a:t>
            </a:r>
          </a:p>
          <a:p>
            <a:pPr marL="456242" indent="-456242" fontAlgn="auto">
              <a:spcAft>
                <a:spcPts val="0"/>
              </a:spcAft>
              <a:buFont typeface="Calibri" charset="0"/>
              <a:buAutoNum type="arabicPeriod"/>
            </a:pPr>
            <a:r>
              <a:rPr lang="zh-CN" altLang="en-US" sz="1400" i="0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姓名 </a:t>
            </a:r>
            <a:r>
              <a:rPr lang="en-US" altLang="zh-CN" sz="1400" i="0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(XBA) </a:t>
            </a:r>
          </a:p>
          <a:p>
            <a:pPr marL="456242" indent="-456242" fontAlgn="auto">
              <a:spcAft>
                <a:spcPts val="0"/>
              </a:spcAft>
              <a:buFont typeface="Calibri" charset="0"/>
              <a:buAutoNum type="arabicPeriod"/>
            </a:pPr>
            <a:r>
              <a:rPr lang="zh-CN" altLang="en-US" sz="1400" i="0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姓名 </a:t>
            </a:r>
            <a:r>
              <a:rPr lang="en-US" altLang="zh-CN" sz="1400" i="0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(XBA)</a:t>
            </a:r>
          </a:p>
          <a:p>
            <a:pPr marL="456242" indent="-456242" fontAlgn="auto">
              <a:spcAft>
                <a:spcPts val="0"/>
              </a:spcAft>
              <a:buFont typeface="Calibri" charset="0"/>
              <a:buAutoNum type="arabicPeriod"/>
            </a:pPr>
            <a:r>
              <a:rPr lang="zh-CN" altLang="en-US" sz="1400" i="0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姓名 </a:t>
            </a:r>
            <a:r>
              <a:rPr lang="en-US" altLang="zh-CN" sz="1400" i="0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(XA)</a:t>
            </a:r>
          </a:p>
          <a:p>
            <a:pPr marL="456242" indent="-456242" fontAlgn="auto">
              <a:spcAft>
                <a:spcPts val="0"/>
              </a:spcAft>
              <a:buFont typeface="Calibri" charset="0"/>
              <a:buAutoNum type="arabicPeriod"/>
            </a:pPr>
            <a:r>
              <a:rPr lang="zh-CN" altLang="en-US" sz="1400" i="0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姓名 </a:t>
            </a:r>
            <a:r>
              <a:rPr lang="en-US" altLang="zh-CN" sz="1400" i="0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(XA)</a:t>
            </a:r>
          </a:p>
          <a:p>
            <a:pPr marL="456242" indent="-456242" fontAlgn="auto">
              <a:spcAft>
                <a:spcPts val="0"/>
              </a:spcAft>
              <a:buFont typeface="Calibri" charset="0"/>
              <a:buAutoNum type="arabicPeriod"/>
            </a:pPr>
            <a:r>
              <a:rPr lang="zh-CN" altLang="en-US" sz="1400" i="0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姓名 </a:t>
            </a:r>
            <a:r>
              <a:rPr lang="en-US" altLang="zh-CN" sz="1400" i="0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(XA)</a:t>
            </a:r>
          </a:p>
          <a:p>
            <a:pPr marL="456242" indent="-456242" fontAlgn="auto">
              <a:spcAft>
                <a:spcPts val="0"/>
              </a:spcAft>
              <a:buFont typeface="Calibri" charset="0"/>
              <a:buAutoNum type="arabicPeriod"/>
            </a:pPr>
            <a:r>
              <a:rPr lang="zh-CN" altLang="en-US" sz="1400" i="0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姓名 </a:t>
            </a:r>
            <a:r>
              <a:rPr lang="en-US" altLang="zh-CN" sz="1400" i="0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(XA)</a:t>
            </a:r>
          </a:p>
          <a:p>
            <a:pPr marL="456242" indent="-456242" fontAlgn="auto">
              <a:spcAft>
                <a:spcPts val="0"/>
              </a:spcAft>
              <a:buFont typeface="Calibri" charset="0"/>
              <a:buAutoNum type="arabicPeriod"/>
            </a:pPr>
            <a:r>
              <a:rPr lang="zh-CN" altLang="en-US" sz="1400" i="0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姓名 </a:t>
            </a:r>
            <a:r>
              <a:rPr lang="en-US" altLang="zh-CN" sz="1400" i="0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(X)</a:t>
            </a:r>
          </a:p>
          <a:p>
            <a:pPr marL="456242" indent="-456242" fontAlgn="auto">
              <a:spcAft>
                <a:spcPts val="0"/>
              </a:spcAft>
              <a:buFont typeface="Calibri" charset="0"/>
              <a:buAutoNum type="arabicPeriod"/>
            </a:pPr>
            <a:r>
              <a:rPr lang="zh-CN" altLang="en-US" sz="1400" i="0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姓名 </a:t>
            </a:r>
            <a:r>
              <a:rPr lang="en-US" altLang="zh-CN" sz="1400" i="0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(X)</a:t>
            </a:r>
          </a:p>
          <a:p>
            <a:pPr marL="456242" indent="-456242" fontAlgn="auto">
              <a:spcAft>
                <a:spcPts val="0"/>
              </a:spcAft>
              <a:buFont typeface="Calibri" charset="0"/>
              <a:buAutoNum type="arabicPeriod"/>
            </a:pPr>
            <a:r>
              <a:rPr lang="zh-CN" altLang="en-US" sz="1400" i="0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姓名 </a:t>
            </a:r>
            <a:r>
              <a:rPr lang="en-US" altLang="zh-CN" sz="1400" i="0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(X) </a:t>
            </a:r>
          </a:p>
          <a:p>
            <a:pPr marL="456242" indent="-456242" fontAlgn="auto">
              <a:spcAft>
                <a:spcPts val="0"/>
              </a:spcAft>
              <a:buNone/>
            </a:pPr>
            <a:r>
              <a:rPr lang="zh-CN" altLang="en-US" sz="14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4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60 – 300 </a:t>
            </a:r>
            <a:r>
              <a:rPr lang="zh-CN" altLang="en-US" sz="14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以上</a:t>
            </a:r>
            <a:r>
              <a:rPr lang="zh-CN" altLang="en-US" sz="1400" i="0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6095565" y="1354328"/>
            <a:ext cx="3048436" cy="2368153"/>
          </a:xfrm>
          <a:prstGeom prst="rect">
            <a:avLst/>
          </a:prstGeom>
        </p:spPr>
        <p:txBody>
          <a:bodyPr lIns="68462" tIns="34289" rIns="68462" bIns="34289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zh-TW" altLang="en-US" i="0" u="sng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關鍵</a:t>
            </a:r>
            <a:r>
              <a:rPr lang="zh-CN" altLang="en-US" i="0" u="sng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r>
              <a:rPr lang="zh-TW" altLang="en-US" i="0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r>
              <a:rPr lang="en-US" altLang="zh-CN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en-US" i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</a:endParaRP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en-US" altLang="zh-CN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 = </a:t>
            </a:r>
            <a:r>
              <a:rPr lang="zh-TW" altLang="en-US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zh-CN" altLang="en-US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所有的</a:t>
            </a:r>
            <a:r>
              <a:rPr lang="zh-TW" altLang="en-US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潛在顧客</a:t>
            </a:r>
            <a:endParaRPr lang="zh-CN" altLang="en-US" i="0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en-US" i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</a:endParaRP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en-US" altLang="zh-CN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 = </a:t>
            </a:r>
            <a:r>
              <a:rPr lang="zh-TW" altLang="en-US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親友</a:t>
            </a:r>
            <a:endParaRPr lang="zh-CN" altLang="en-US" i="0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en-US" i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</a:endParaRP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en-US" altLang="zh-CN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 = </a:t>
            </a:r>
            <a:r>
              <a:rPr lang="zh-CN" altLang="en-US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i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</a:endParaRPr>
          </a:p>
          <a:p>
            <a:pPr marL="513389" indent="-513389" fontAlgn="auto">
              <a:spcAft>
                <a:spcPts val="0"/>
              </a:spcAft>
              <a:buNone/>
              <a:defRPr/>
            </a:pPr>
            <a:endParaRPr lang="en-US" i="0" u="sng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i="0" u="sng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i="0" u="sng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28" y="4813653"/>
            <a:ext cx="2128751" cy="18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3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" y="131188"/>
            <a:ext cx="8068235" cy="887507"/>
          </a:xfrm>
          <a:prstGeom prst="rect">
            <a:avLst/>
          </a:prstGeom>
          <a:solidFill>
            <a:srgbClr val="F2AD19">
              <a:alpha val="78000"/>
            </a:srgbClr>
          </a:solidFill>
          <a:ln>
            <a:noFill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2" tIns="34289" rIns="68462" bIns="34289" rtlCol="0" anchor="ctr"/>
          <a:lstStyle/>
          <a:p>
            <a:pPr algn="ctr" defTabSz="68445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i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3748" y="131188"/>
            <a:ext cx="7634567" cy="887507"/>
          </a:xfrm>
          <a:prstGeom prst="rect">
            <a:avLst/>
          </a:prstGeom>
        </p:spPr>
        <p:txBody>
          <a:bodyPr vert="horz" lIns="68462" tIns="34289" rIns="68462" bIns="34289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TW" altLang="en-US" sz="3300" b="1" i="0" dirty="0">
                <a:solidFill>
                  <a:srgbClr val="E81F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團隊建立與</a:t>
            </a:r>
            <a:endParaRPr lang="zh-CN" altLang="en-US" sz="3300" b="1" i="0" dirty="0">
              <a:solidFill>
                <a:srgbClr val="E81F2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Aft>
                <a:spcPts val="0"/>
              </a:spcAft>
            </a:pPr>
            <a:r>
              <a:rPr lang="zh-TW" altLang="en-US" sz="3300" b="1" i="0" dirty="0">
                <a:solidFill>
                  <a:srgbClr val="E81F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聯線放置策略</a:t>
            </a:r>
            <a:endParaRPr lang="zh-CN" altLang="en-US" sz="3300" b="1" i="0" dirty="0">
              <a:solidFill>
                <a:srgbClr val="E81F2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5718071" y="1700216"/>
            <a:ext cx="1512887" cy="137040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 flipH="1">
            <a:off x="2190647" y="1700222"/>
            <a:ext cx="2663825" cy="263485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4854391" y="1353745"/>
            <a:ext cx="863600" cy="3231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2600" eaLnBrk="1" hangingPunct="1"/>
            <a:r>
              <a:rPr lang="zh-TW" altLang="en-US" sz="15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endParaRPr lang="zh-CN" altLang="en-US" sz="1500" i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422590" y="1732364"/>
            <a:ext cx="647700" cy="3116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XA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990791" y="2141939"/>
            <a:ext cx="647700" cy="3116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XA</a:t>
            </a: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3485969" y="2541989"/>
            <a:ext cx="676275" cy="3116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XB</a:t>
            </a: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3127190" y="2951564"/>
            <a:ext cx="704850" cy="3116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XB</a:t>
            </a: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2622390" y="3383762"/>
            <a:ext cx="712787" cy="3116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XA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2190566" y="3783812"/>
            <a:ext cx="647700" cy="3116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XB</a:t>
            </a:r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1758766" y="4248155"/>
            <a:ext cx="647700" cy="3116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XA</a:t>
            </a: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5791017" y="1785941"/>
            <a:ext cx="431800" cy="3116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2600" eaLnBrk="1" hangingPunct="1"/>
            <a:r>
              <a:rPr lang="en-US" altLang="zh-CN" sz="1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6280368" y="2155114"/>
            <a:ext cx="377026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80" tIns="45640" rIns="91280" bIns="45640">
            <a:spAutoFit/>
          </a:bodyPr>
          <a:lstStyle/>
          <a:p>
            <a:pPr algn="ctr" defTabSz="912600" eaLnBrk="1" hangingPunct="1"/>
            <a:r>
              <a:rPr lang="en-US" altLang="zh-CN" sz="2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6712167" y="2574137"/>
            <a:ext cx="377026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80" tIns="45640" rIns="91280" bIns="45640">
            <a:spAutoFit/>
          </a:bodyPr>
          <a:lstStyle/>
          <a:p>
            <a:pPr algn="ctr" defTabSz="912600" eaLnBrk="1" hangingPunct="1"/>
            <a:r>
              <a:rPr lang="en-US" altLang="zh-CN" sz="2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7072530" y="3006411"/>
            <a:ext cx="377026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80" tIns="45640" rIns="91280" bIns="45640">
            <a:spAutoFit/>
          </a:bodyPr>
          <a:lstStyle/>
          <a:p>
            <a:pPr algn="ctr" defTabSz="912600" eaLnBrk="1" hangingPunct="1"/>
            <a:r>
              <a:rPr lang="en-US" altLang="zh-CN" sz="2400" i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</a:p>
        </p:txBody>
      </p:sp>
      <p:sp>
        <p:nvSpPr>
          <p:cNvPr id="23" name="TextBox 19"/>
          <p:cNvSpPr txBox="1">
            <a:spLocks noChangeArrowheads="1"/>
          </p:cNvSpPr>
          <p:nvPr/>
        </p:nvSpPr>
        <p:spPr bwMode="auto">
          <a:xfrm flipH="1">
            <a:off x="3604952" y="3331295"/>
            <a:ext cx="3527425" cy="62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0" tIns="45640" rIns="91280" bIns="456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2600" eaLnBrk="1" hangingPunct="1"/>
            <a:r>
              <a:rPr lang="zh-TW" altLang="en-US" sz="17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讓你的潛在顧客名單中的群組都享有成功，維持共同相關的經濟利益</a:t>
            </a:r>
            <a:endParaRPr lang="zh-CN" altLang="en-US" sz="1700" i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Content Placeholder 3"/>
          <p:cNvSpPr txBox="1">
            <a:spLocks/>
          </p:cNvSpPr>
          <p:nvPr/>
        </p:nvSpPr>
        <p:spPr>
          <a:xfrm>
            <a:off x="6712169" y="1137920"/>
            <a:ext cx="2431833" cy="1026319"/>
          </a:xfrm>
          <a:prstGeom prst="rect">
            <a:avLst/>
          </a:prstGeom>
        </p:spPr>
        <p:txBody>
          <a:bodyPr lIns="91280" tIns="45640" rIns="91280" bIns="45640"/>
          <a:lstStyle/>
          <a:p>
            <a:pPr defTabSz="684457">
              <a:spcBef>
                <a:spcPct val="20000"/>
              </a:spcBef>
              <a:defRPr/>
            </a:pPr>
            <a:r>
              <a:rPr lang="zh-CN" altLang="en-US" sz="1600" i="0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字母代表</a:t>
            </a: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defTabSz="684457">
              <a:spcBef>
                <a:spcPct val="20000"/>
              </a:spcBef>
              <a:defRPr/>
            </a:pP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 = </a:t>
            </a:r>
            <a:r>
              <a:rPr lang="zh-TW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所有的</a:t>
            </a:r>
            <a:r>
              <a:rPr lang="zh-TW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潛在顧客</a:t>
            </a:r>
            <a:endParaRPr lang="zh-CN" altLang="en-US" sz="1600" i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4457">
              <a:spcBef>
                <a:spcPct val="20000"/>
              </a:spcBef>
              <a:defRPr/>
            </a:pP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 = </a:t>
            </a:r>
            <a:r>
              <a:rPr lang="zh-TW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親友</a:t>
            </a:r>
            <a:endParaRPr lang="zh-CN" altLang="en-US" sz="1600" i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4457">
              <a:spcBef>
                <a:spcPct val="20000"/>
              </a:spcBef>
              <a:defRPr/>
            </a:pPr>
            <a:r>
              <a:rPr lang="en-US" altLang="zh-CN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 = </a:t>
            </a:r>
            <a:r>
              <a:rPr lang="zh-CN" altLang="en-US" sz="1600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 </a:t>
            </a:r>
          </a:p>
          <a:p>
            <a:pPr defTabSz="684457">
              <a:spcBef>
                <a:spcPct val="20000"/>
              </a:spcBef>
              <a:defRPr/>
            </a:pPr>
            <a:endParaRPr lang="en-US" sz="2200" i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 pitchFamily="34" charset="0"/>
            </a:endParaRPr>
          </a:p>
          <a:p>
            <a:pPr marL="513389" indent="-513389" defTabSz="684457">
              <a:spcBef>
                <a:spcPct val="20000"/>
              </a:spcBef>
              <a:defRPr/>
            </a:pPr>
            <a:endParaRPr lang="en-US" sz="2200" i="0" u="sng" dirty="0">
              <a:solidFill>
                <a:srgbClr val="4A452A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 pitchFamily="34" charset="0"/>
            </a:endParaRPr>
          </a:p>
          <a:p>
            <a:pPr defTabSz="684457">
              <a:spcBef>
                <a:spcPct val="20000"/>
              </a:spcBef>
              <a:defRPr/>
            </a:pPr>
            <a:endParaRPr lang="en-US" sz="2200" i="0" u="sng" dirty="0">
              <a:solidFill>
                <a:srgbClr val="4A452A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 pitchFamily="34" charset="0"/>
            </a:endParaRPr>
          </a:p>
          <a:p>
            <a:pPr defTabSz="684457">
              <a:spcBef>
                <a:spcPct val="20000"/>
              </a:spcBef>
              <a:defRPr/>
            </a:pPr>
            <a:endParaRPr lang="en-US" sz="2200" i="0" u="sng" dirty="0">
              <a:solidFill>
                <a:srgbClr val="4A452A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28" y="4813653"/>
            <a:ext cx="2128751" cy="18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7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4990</TotalTime>
  <Pages>0</Pages>
  <Words>1400</Words>
  <Characters>0</Characters>
  <Application>Microsoft Office PowerPoint</Application>
  <DocSecurity>0</DocSecurity>
  <PresentationFormat>On-screen Show (16:9)</PresentationFormat>
  <Lines>0</Lines>
  <Paragraphs>231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Arial</vt:lpstr>
      <vt:lpstr>Heiti TC Light</vt:lpstr>
      <vt:lpstr>Lucida Grande</vt:lpstr>
      <vt:lpstr>Verdana</vt:lpstr>
      <vt:lpstr>Century Gothic</vt:lpstr>
      <vt:lpstr>微軟正黑體</vt:lpstr>
      <vt:lpstr>Apple LiGothic</vt:lpstr>
      <vt:lpstr>Calibri</vt:lpstr>
      <vt:lpstr>新細明體</vt:lpstr>
      <vt:lpstr>Calibri Light</vt:lpstr>
      <vt:lpstr>Garamond</vt:lpstr>
      <vt:lpstr>ＭＳ Ｐゴシック</vt:lpstr>
      <vt:lpstr>華康儷中黑</vt:lpstr>
      <vt:lpstr>1_Office Theme</vt:lpstr>
      <vt:lpstr>2_Custom Design</vt:lpstr>
      <vt:lpstr>1_Custom Design</vt:lpstr>
      <vt:lpstr>Custom Design</vt:lpstr>
      <vt:lpstr>3_Office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十二週Leader訓練</dc:title>
  <dc:creator>Apple Lee</dc:creator>
  <cp:lastModifiedBy>Chelsie Lee</cp:lastModifiedBy>
  <cp:revision>491</cp:revision>
  <cp:lastPrinted>2017-09-30T09:13:32Z</cp:lastPrinted>
  <dcterms:created xsi:type="dcterms:W3CDTF">2008-11-20T14:38:07Z</dcterms:created>
  <dcterms:modified xsi:type="dcterms:W3CDTF">2017-11-08T07:49:05Z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1033-9.1.0.4550</vt:lpwstr>
  </property>
</Properties>
</file>